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1" r:id="rId5"/>
    <p:sldMasterId id="2147483857" r:id="rId6"/>
    <p:sldMasterId id="2147483806" r:id="rId7"/>
    <p:sldMasterId id="2147483747" r:id="rId8"/>
  </p:sldMasterIdLst>
  <p:notesMasterIdLst>
    <p:notesMasterId r:id="rId20"/>
  </p:notesMasterIdLst>
  <p:sldIdLst>
    <p:sldId id="257" r:id="rId9"/>
    <p:sldId id="382" r:id="rId10"/>
    <p:sldId id="399" r:id="rId11"/>
    <p:sldId id="384" r:id="rId12"/>
    <p:sldId id="386" r:id="rId13"/>
    <p:sldId id="398" r:id="rId14"/>
    <p:sldId id="396" r:id="rId15"/>
    <p:sldId id="390" r:id="rId16"/>
    <p:sldId id="392" r:id="rId17"/>
    <p:sldId id="400" r:id="rId18"/>
    <p:sldId id="3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e McCulloch" initials="JM" lastIdx="2" clrIdx="0">
    <p:extLst>
      <p:ext uri="{19B8F6BF-5375-455C-9EA6-DF929625EA0E}">
        <p15:presenceInfo xmlns:p15="http://schemas.microsoft.com/office/powerpoint/2012/main" userId="S::jmcculloch@themarketingpractice.com::b93c6e37-37a4-4daa-ba38-a96b6664821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895D"/>
    <a:srgbClr val="111B4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30"/>
    <p:restoredTop sz="86390"/>
  </p:normalViewPr>
  <p:slideViewPr>
    <p:cSldViewPr snapToGrid="0" snapToObjects="1">
      <p:cViewPr varScale="1">
        <p:scale>
          <a:sx n="80" d="100"/>
          <a:sy n="80" d="100"/>
        </p:scale>
        <p:origin x="77" y="2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4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3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7.xml"/><Relationship Id="rId23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ACFF6B-C702-7D4C-AB30-0B8D674F1EE8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1168C9-BC28-D649-BBC5-838776044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750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168C9-BC28-D649-BBC5-8387760449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453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7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ENERAL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8AB90-F3EF-2C45-A4CD-8ED1842340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General UK 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49ED758-0FBF-7E41-82BA-5DEB1C3858B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Sub-heading 20pt, x1.1 line spacing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971B7EF-2251-8B4D-9EE3-3AA9DB2847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5762" y="6145200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23 Month 2019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4D6BDD28-27B3-FD4A-9187-BD3C5F36B31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Presenter name 16pt Bold, Title 16pt Regular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D3B2DACD-9898-C447-ABEE-A9B84DB3D9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389341847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INGLE COLUMN TEXT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728490F-C7C4-3D4F-8882-D1DC813959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E4487225-1AC9-044A-AB04-49731A70865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6228C18C-13D6-DD4D-8EC2-00C1200320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Single text box, 24pt, x0.9 line spacing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C22F7E0-095D-3A41-8017-8233DDD059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936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6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36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3pPr>
            <a:lvl4pPr marL="54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4pPr>
            <a:lvl5pPr marL="72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GB" noProof="0" dirty="0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078823-491D-4D4C-8719-45561C9F5C3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046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9275A42-CF36-B843-A551-11954DC2DD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DD891614-3722-6E4C-9535-16D5508CC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only, 24pt, x0.9 line spacing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D06DB3-1E1D-3447-9435-B6BC5F4CC06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464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913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NTT DATA IMPAC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DA25960-E960-A147-90EE-AAA90706A685}"/>
              </a:ext>
            </a:extLst>
          </p:cNvPr>
          <p:cNvSpPr txBox="1">
            <a:spLocks/>
          </p:cNvSpPr>
          <p:nvPr userDrawn="1"/>
        </p:nvSpPr>
        <p:spPr>
          <a:xfrm>
            <a:off x="715761" y="3154300"/>
            <a:ext cx="4059439" cy="4985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pPr>
              <a:defRPr/>
            </a:pPr>
            <a:r>
              <a:rPr lang="en-GB" b="1" i="0">
                <a:solidFill>
                  <a:schemeClr val="bg1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74898162-421F-D44F-B439-967418DC2C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3899897"/>
            <a:ext cx="7115905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 16pt Bold, Title 16pt Regular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13E233C1-FED4-9D47-8A6A-63BDCF67A1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5762" y="42898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23 Month 2019</a:t>
            </a:r>
          </a:p>
        </p:txBody>
      </p:sp>
    </p:spTree>
    <p:extLst>
      <p:ext uri="{BB962C8B-B14F-4D97-AF65-F5344CB8AC3E}">
        <p14:creationId xmlns:p14="http://schemas.microsoft.com/office/powerpoint/2010/main" val="6704693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Y DIVIDER with ENSO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3F389E2-B03C-5749-ACC7-DBBBB4859C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16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4AEDC11-CF78-EC47-95C0-31321AA3DE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23" y="2681103"/>
            <a:ext cx="7204784" cy="1495794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GB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General: 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CDEBD75-6807-324A-A156-18AAC1B3F4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5C15A21-81C1-5443-92CE-2B24B4FF08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8012" y="4312251"/>
            <a:ext cx="6895771" cy="3705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buNone/>
              <a:defRPr sz="2000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20pt, x1.1 line spacing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7958157-0555-3C44-AAB7-42C08D10438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757208" y="593502"/>
            <a:ext cx="153821" cy="13774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EC39C3B-515C-4E46-ADFE-E4D90FAE520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701559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7382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438">
          <p15:clr>
            <a:srgbClr val="FBAE40"/>
          </p15:clr>
        </p15:guide>
        <p15:guide id="3" orient="horz" pos="2636" userDrawn="1">
          <p15:clr>
            <a:srgbClr val="FBAE40"/>
          </p15:clr>
        </p15:guide>
        <p15:guide id="4" orient="horz" pos="295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DIVIDER with ENS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79A80EE4-5968-804C-9D66-204B302F61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8013" y="2681103"/>
            <a:ext cx="7204784" cy="1495794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GB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General: 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FA259540-FDFC-CD4D-9716-4A7DBE70FBD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8012" y="4312251"/>
            <a:ext cx="6895771" cy="3705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buNone/>
              <a:defRPr sz="2000" b="0" i="0">
                <a:solidFill>
                  <a:schemeClr val="bg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Sub-heading 20pt, x1.1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F6B25B-13A1-B84F-9993-5DCD80B8736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757208" y="593502"/>
            <a:ext cx="153821" cy="1377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80B06D-EC75-9943-99EC-A73B2EE8D2E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701559" y="240422"/>
            <a:ext cx="265119" cy="2602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2C2333-F52C-204F-A8E2-5CB4FAC73EC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170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  <p15:guide id="2" orient="horz" pos="295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871A947-1419-ED4B-AA4A-5313B97F55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15BEAF-3BD7-0D44-9280-9C941E893C0F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C3F16236-9598-7349-8FC4-A40DABA128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82C988-3762-E74C-B606-05FFBDCE0A3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404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8405F1F-224E-8F41-B50D-CB0937BA7F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79A80EE4-5968-804C-9D66-204B302F61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8013" y="2681103"/>
            <a:ext cx="7204784" cy="1495794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GB" sz="36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General: 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FA259540-FDFC-CD4D-9716-4A7DBE70FBD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8012" y="4320000"/>
            <a:ext cx="6895771" cy="3705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buNone/>
              <a:defRPr sz="2000" b="0" i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20pt, x1.1 line spacing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8913BE-4B50-8B41-9CAD-A48BBC1EFB35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F04ECD62-506D-2041-815C-CCD1F9EBF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79FB65-3E86-5C48-9BE6-3711DAAA9F0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94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  <p15:guide id="2" orient="horz" pos="2954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HEAD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EECF359-C28D-4447-A8F8-02E1562F97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DD891614-3722-6E4C-9535-16D5508CC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&amp; subheading, title 24pt, x0.9 line spacing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34E9A17-9350-9249-AE4A-DDD6CEA97EC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D06DB3-1E1D-3447-9435-B6BC5F4CC06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189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9275A42-CF36-B843-A551-11954DC2DD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DD891614-3722-6E4C-9535-16D5508CC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only, 24pt, x0.9 line spacing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D06DB3-1E1D-3447-9435-B6BC5F4CC06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6305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913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876F022-6DEE-2D4A-B638-C9B87412ED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DE17B1A0-7F3D-9F40-8842-A0BE049CBA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Agenda, 24pt, x0.9 line spacing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F9257A1-5BC2-3142-8C2F-94DB453742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1210" y="1996887"/>
            <a:ext cx="9355604" cy="4095938"/>
          </a:xfrm>
          <a:prstGeom prst="rect">
            <a:avLst/>
          </a:prstGeom>
        </p:spPr>
        <p:txBody>
          <a:bodyPr lIns="0" tIns="0" rIns="0" bIns="0"/>
          <a:lstStyle>
            <a:lvl1pPr marL="0" indent="0" defTabSz="360000">
              <a:lnSpc>
                <a:spcPct val="110000"/>
              </a:lnSpc>
              <a:spcBef>
                <a:spcPts val="1600"/>
              </a:spcBef>
              <a:buNone/>
              <a:defRPr sz="1600" b="1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0" indent="0">
              <a:lnSpc>
                <a:spcPct val="1100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GB" noProof="0" dirty="0"/>
              <a:t>01 Title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D43B2815-C7B6-8D4E-917D-C32A202D70F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922C78-D75F-7841-9A19-8C5CB61BAEC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428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838">
          <p15:clr>
            <a:srgbClr val="FBAE40"/>
          </p15:clr>
        </p15:guide>
        <p15:guide id="4" orient="horz" pos="125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TT DATA IMPAC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510DCF8-D9D5-D747-BA72-BF171BDE1D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762" y="2681103"/>
            <a:ext cx="7204784" cy="1495794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Impact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3B35C18D-285B-894F-A621-DD5981F7CC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20pt, x1.1 line spacing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D987A823-7829-634F-9CAF-55FDE6EEA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5762" y="61440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23 Month 2019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8940BEFD-9BE4-404D-8582-9CC31299155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Presenter name 16pt Bold, Title 16pt Regular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E61120D2-59DD-B54B-BCA3-5540BF9B97E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30966075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NGLE COLUMN TEXT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728490F-C7C4-3D4F-8882-D1DC813959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E4487225-1AC9-044A-AB04-49731A70865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6228C18C-13D6-DD4D-8EC2-00C1200320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Single text box, 24pt, x0.9 line spacing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C22F7E0-095D-3A41-8017-8233DDD059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936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6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36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3pPr>
            <a:lvl4pPr marL="54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4pPr>
            <a:lvl5pPr marL="72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GB" noProof="0" dirty="0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078823-491D-4D4C-8719-45561C9F5C3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585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NGLE BULLET LIST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11A7275-D530-284C-AF56-4979BB1C18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E4487225-1AC9-044A-AB04-49731A70865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6228C18C-13D6-DD4D-8EC2-00C1200320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Single bullet list, 24pt, x0.9 line spacing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077437-683D-7F47-88E9-41B3DB0CEA3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48F7998-C354-DC42-8F39-42C7FD19F3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936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646591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+ SINGLE COLUMN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AE8B38A-8D71-AE49-A9C3-2085125FDC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itle 8">
            <a:extLst>
              <a:ext uri="{FF2B5EF4-FFF2-40B4-BE49-F238E27FC236}">
                <a16:creationId xmlns:a16="http://schemas.microsoft.com/office/drawing/2014/main" id="{17F58F3D-CB64-8543-9B46-1AC2916B5E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Intro + one column, 24pt, x0.9 line spacing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CE85D001-75D6-5443-9CEF-D9B21FED8D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04502" y="1996887"/>
            <a:ext cx="2323705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  <a:lvl3pPr marL="285750" indent="-285750">
              <a:buFont typeface="Arial" panose="020B0604020202020204" pitchFamily="34" charset="0"/>
              <a:buChar char="•"/>
              <a:defRPr/>
            </a:lvl3pPr>
            <a:lvl4pPr marL="285750" indent="-285750">
              <a:buFont typeface="Arial" panose="020B0604020202020204" pitchFamily="34" charset="0"/>
              <a:buChar char="•"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GB" noProof="0" dirty="0"/>
              <a:t>Intro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E52FA5AA-97EC-C24B-AB73-F6F250378DD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299345" y="1996887"/>
            <a:ext cx="6757468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Body 14pt, x1.1 line spacing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3DAFF85C-493A-A64A-B025-0F3AF21B6A1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1C70FD-C434-2A40-A54E-5814997F3BC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602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TEXT COLUMNS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A6E1449-E68C-6A4C-BAE3-06D3F1293E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4631976D-E4CA-9F4E-B3E3-EC43C700E1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Two columns, 24pt, x0.9 line spacing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34FC70B4-EEEF-114A-A9DF-0D0F43B14243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04503" y="1996887"/>
            <a:ext cx="4921274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E3D1F65-8C55-A94D-AE3D-970488BD785A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5877068" y="1996887"/>
            <a:ext cx="4935395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Body 14pt, x1.1 line spacing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78B96AE0-585D-8948-AE6D-D83CD4F11BC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224AA8-DE8F-7E4E-AEB0-474DB467802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329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TEXT COLUMNS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96B52A0-393B-8D4D-B38A-29D5934FEE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E7061F88-0691-B24C-8C23-8149DE80FF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Three columns, 24pt, x0.9 line spacing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EAE6A089-759F-4346-8208-81B690D027E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04503" y="1996887"/>
            <a:ext cx="319976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80000" indent="-18000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2AACBFD-8855-154A-8E5E-3E0E09E93377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159159" y="1996887"/>
            <a:ext cx="319989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80000" indent="-18000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Body 14pt, x1.1 line spacing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5ACA356A-899C-AA46-A0FA-42ECBC1C24EA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7598445" y="1996887"/>
            <a:ext cx="319989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80000" indent="-18000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65255901-5DFC-4841-B60E-4E09E744F5B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C0DAE35-564F-6140-BF1B-CFA954B51BC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5089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TEXT COLUMNS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696588C-D841-D647-BAE4-63ADD09BC1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2E488550-0FC4-A04A-81AD-5377480ACE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Four columns, 24pt, x0.9 line spacing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75B67093-B5C0-BF44-BD16-5D0E2EDAEE0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299346" y="1996887"/>
            <a:ext cx="235408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DA225BAB-8030-6442-B682-1CAA7A5A6041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5878893" y="1996887"/>
            <a:ext cx="235408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A9D40509-9D8E-B344-813F-92DE9A0A9326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458377" y="1996887"/>
            <a:ext cx="235408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D50BC172-5A8B-8645-9CEA-3B8F36D8F0BF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704503" y="1996887"/>
            <a:ext cx="235408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EAD3BEFF-BB10-9D45-8F02-D7D272E7785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6A8FE0F-1C86-1345-91DC-9A39F6C87BD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834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+ SINGLE IMAGE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6E9A761-F711-2E4F-93DF-24ABA34E9B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62A96B20-88BB-8548-AF2F-7C54A41A193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38341" y="1996887"/>
            <a:ext cx="3960000" cy="371423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E5F8C57A-F976-3D49-BF31-DEEDE100FB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One image layout, 24pt, x0.9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0F2D3B96-BE63-E241-9295-17DE54BC10B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838339" y="5824099"/>
            <a:ext cx="396000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Caption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C8D3B3E9-DBE0-1948-8755-569521A3197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</a:t>
            </a:r>
            <a:r>
              <a:rPr lang="en-GB" dirty="0"/>
              <a:t> 14pt, x0.9 line spacing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E88333-8263-3544-80C8-AECC5517E1F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D3288A6-A273-F649-B2EB-9C87F3BA60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5674526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515726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IMAGES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4B9908A-D857-064D-BC88-060E09917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595B0D8B-464A-5644-B640-6A6246CC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10436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Two image layout, 24pt, x0.9 line spacing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14E7A141-0476-3D46-85EE-6CC216B459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4501" y="1992615"/>
            <a:ext cx="5760000" cy="4007222"/>
          </a:xfrm>
          <a:prstGeom prst="rect">
            <a:avLst/>
          </a:prstGeom>
        </p:spPr>
        <p:txBody>
          <a:bodyPr/>
          <a:lstStyle/>
          <a:p>
            <a:endParaRPr lang="en-GB" noProof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B617C764-6B30-134C-ADAE-AE02A813FEB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38341" y="1992615"/>
            <a:ext cx="3974122" cy="2160000"/>
          </a:xfrm>
          <a:prstGeom prst="rect">
            <a:avLst/>
          </a:prstGeom>
        </p:spPr>
        <p:txBody>
          <a:bodyPr/>
          <a:lstStyle/>
          <a:p>
            <a:endParaRPr lang="en-GB" noProof="0"/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5F0FE2B9-027F-344A-92FD-5ED2BFC4EDF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838339" y="4298863"/>
            <a:ext cx="396000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Caption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28A04401-0282-5F46-93D6-DB3CAB1B541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2B509F-7ACA-C54D-91D4-173995509CA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2370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+ TEXT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64582BE-7CC1-C743-9B2A-F62531B17B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62BC92FD-CA44-CF4B-9295-3485B36AD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Chart styles, 24pt, x0.9 line spacing</a:t>
            </a:r>
          </a:p>
        </p:txBody>
      </p:sp>
      <p:sp>
        <p:nvSpPr>
          <p:cNvPr id="15" name="Chart Placeholder 2">
            <a:extLst>
              <a:ext uri="{FF2B5EF4-FFF2-40B4-BE49-F238E27FC236}">
                <a16:creationId xmlns:a16="http://schemas.microsoft.com/office/drawing/2014/main" id="{79ECB336-2CCF-A346-8CE6-D65549C3A4C7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704504" y="1996887"/>
            <a:ext cx="5940000" cy="4095938"/>
          </a:xfrm>
          <a:prstGeom prst="rect">
            <a:avLst/>
          </a:prstGeom>
        </p:spPr>
        <p:txBody>
          <a:bodyPr/>
          <a:lstStyle/>
          <a:p>
            <a:endParaRPr lang="en-GB" noProof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2EC3F107-93A0-2B47-B8B3-53592B09AB7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67B6FC-63A6-C445-AAF0-19438072F52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5BB9E57-62BA-4B48-BDA6-55BE903EDF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10399" y="1996887"/>
            <a:ext cx="3802063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057099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GRAM + TEXT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67C32A5-2751-DA43-8FBB-342A0C2CAD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C99B461D-0EBC-434E-8364-FEBA65C333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Diagram styles, 24pt, x0.9 line spacing</a:t>
            </a:r>
          </a:p>
        </p:txBody>
      </p:sp>
      <p:sp>
        <p:nvSpPr>
          <p:cNvPr id="19" name="SmartArt Placeholder 5">
            <a:extLst>
              <a:ext uri="{FF2B5EF4-FFF2-40B4-BE49-F238E27FC236}">
                <a16:creationId xmlns:a16="http://schemas.microsoft.com/office/drawing/2014/main" id="{18A1ADD3-82F6-774A-84F8-7290437E6AA3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xfrm>
            <a:off x="4936697" y="1996887"/>
            <a:ext cx="5875765" cy="4095938"/>
          </a:xfrm>
          <a:prstGeom prst="rect">
            <a:avLst/>
          </a:prstGeom>
        </p:spPr>
        <p:txBody>
          <a:bodyPr/>
          <a:lstStyle/>
          <a:p>
            <a:endParaRPr lang="en-GB" noProof="0" dirty="0"/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ECB2CA92-7327-AE4E-96D0-1A3E349CAD5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8C490E-1AC4-9B4F-A4F8-D74BC69DD3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FBC938-9914-6146-A1E6-F4CADFA423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3921926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021172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LECOM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4936CC2-29AA-4544-A40F-6AADB8E55A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762" y="2681103"/>
            <a:ext cx="7204784" cy="1495794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Telecommunications </a:t>
            </a:r>
            <a:br>
              <a:rPr lang="en-GB" noProof="0"/>
            </a:br>
            <a:r>
              <a:rPr lang="en-GB" noProof="0"/>
              <a:t>36pt size</a:t>
            </a:r>
            <a:br>
              <a:rPr lang="en-GB" noProof="0"/>
            </a:br>
            <a:r>
              <a:rPr lang="en-GB" noProof="0"/>
              <a:t>x0.9 line spacing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DB9D78B-B698-2445-B9C8-0A3353BBEA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20pt, x1.1 line spacing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5C1DE992-2B54-914C-957B-0D6CD4F8F6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5762" y="61440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23 Month 2019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93991E8D-8161-C342-9B79-E7529A2592B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Presenter name 16pt Bold, Title 16pt Regular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DEA04FE-125A-8541-A0E2-C7B015260A3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1378322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FULL WIDTH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83187EF-D42F-EA4A-99E2-BED83BBBA7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able Placeholder 9">
            <a:extLst>
              <a:ext uri="{FF2B5EF4-FFF2-40B4-BE49-F238E27FC236}">
                <a16:creationId xmlns:a16="http://schemas.microsoft.com/office/drawing/2014/main" id="{3F466B31-EE8C-4C49-B6DF-C353DEDE61C9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704499" y="1753113"/>
            <a:ext cx="10107964" cy="4357635"/>
          </a:xfrm>
          <a:prstGeom prst="rect">
            <a:avLst/>
          </a:prstGeom>
        </p:spPr>
        <p:txBody>
          <a:bodyPr/>
          <a:lstStyle/>
          <a:p>
            <a:endParaRPr lang="en-GB" noProof="0" dirty="0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99974BB1-2D87-8844-970A-BCECDCE49F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Table styles, 24pt, x0.9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54431AB0-DA4A-2448-B6E3-E2EB3AA711A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32C5F6E-41EA-C44B-B0ED-A5873680C80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406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94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15BEAF-3BD7-0D44-9280-9C941E893C0F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C3F16236-9598-7349-8FC4-A40DABA128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82C988-3762-E74C-B606-05FFBDCE0A3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105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72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79A80EE4-5968-804C-9D66-204B302F61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8013" y="2681103"/>
            <a:ext cx="7204784" cy="1495794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GB" sz="36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General: 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FA259540-FDFC-CD4D-9716-4A7DBE70FBD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8012" y="4320000"/>
            <a:ext cx="6895771" cy="3705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buNone/>
              <a:defRPr sz="2000" b="0" i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20pt, x1.1 line spacing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8913BE-4B50-8B41-9CAD-A48BBC1EFB35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F04ECD62-506D-2041-815C-CCD1F9EBF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79FB65-3E86-5C48-9BE6-3711DAAA9F0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44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  <p15:guide id="2" orient="horz" pos="2954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DD891614-3722-6E4C-9535-16D5508CC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&amp; subheading, title 24pt, x0.9 line spacing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34E9A17-9350-9249-AE4A-DDD6CEA97EC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D06DB3-1E1D-3447-9435-B6BC5F4CC06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393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DD891614-3722-6E4C-9535-16D5508CC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only, 24pt, x0.9 line spacing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D06DB3-1E1D-3447-9435-B6BC5F4CC06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705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913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DE17B1A0-7F3D-9F40-8842-A0BE049CBA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Agenda, 24pt, x0.9 line spacing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F9257A1-5BC2-3142-8C2F-94DB453742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1210" y="1996887"/>
            <a:ext cx="9355604" cy="4095938"/>
          </a:xfrm>
          <a:prstGeom prst="rect">
            <a:avLst/>
          </a:prstGeom>
        </p:spPr>
        <p:txBody>
          <a:bodyPr lIns="0" tIns="0" rIns="0" bIns="0"/>
          <a:lstStyle>
            <a:lvl1pPr marL="0" indent="0" defTabSz="360000">
              <a:lnSpc>
                <a:spcPct val="110000"/>
              </a:lnSpc>
              <a:spcBef>
                <a:spcPts val="1600"/>
              </a:spcBef>
              <a:buNone/>
              <a:defRPr sz="1600" b="1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0" indent="0">
              <a:lnSpc>
                <a:spcPct val="1100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GB" noProof="0" dirty="0"/>
              <a:t>01 Title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D43B2815-C7B6-8D4E-917D-C32A202D70F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922C78-D75F-7841-9A19-8C5CB61BAEC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92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838" userDrawn="1">
          <p15:clr>
            <a:srgbClr val="FBAE40"/>
          </p15:clr>
        </p15:guide>
        <p15:guide id="4" orient="horz" pos="1253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NGLE COLUMN 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E4487225-1AC9-044A-AB04-49731A70865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6228C18C-13D6-DD4D-8EC2-00C1200320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Single text box, 24pt, x0.9 line spacing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C22F7E0-095D-3A41-8017-8233DDD059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936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6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36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3pPr>
            <a:lvl4pPr marL="54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4pPr>
            <a:lvl5pPr marL="72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GB" noProof="0" dirty="0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078823-491D-4D4C-8719-45561C9F5C3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12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NGLE BULLET LI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E4487225-1AC9-044A-AB04-49731A70865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6228C18C-13D6-DD4D-8EC2-00C1200320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Single bullet list, 24pt, x0.9 line spacing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46C5BAA-DCF9-D24D-8C86-01605BB238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936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077437-683D-7F47-88E9-41B3DB0CEA3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258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+ SINGL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itle 8">
            <a:extLst>
              <a:ext uri="{FF2B5EF4-FFF2-40B4-BE49-F238E27FC236}">
                <a16:creationId xmlns:a16="http://schemas.microsoft.com/office/drawing/2014/main" id="{17F58F3D-CB64-8543-9B46-1AC2916B5E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Intro + one column, 24pt, x0.9 line spacing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CE85D001-75D6-5443-9CEF-D9B21FED8D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04503" y="1996887"/>
            <a:ext cx="2304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  <a:lvl3pPr marL="285750" indent="-285750">
              <a:buFont typeface="Arial" panose="020B0604020202020204" pitchFamily="34" charset="0"/>
              <a:buChar char="•"/>
              <a:defRPr/>
            </a:lvl3pPr>
            <a:lvl4pPr marL="285750" indent="-285750">
              <a:buFont typeface="Arial" panose="020B0604020202020204" pitchFamily="34" charset="0"/>
              <a:buChar char="•"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GB" noProof="0" dirty="0"/>
              <a:t>Intro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E52FA5AA-97EC-C24B-AB73-F6F250378DD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299345" y="1996887"/>
            <a:ext cx="6757468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Body 14pt, x1.1 line spacing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3DAFF85C-493A-A64A-B025-0F3AF21B6A1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1C70FD-C434-2A40-A54E-5814997F3BC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819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4631976D-E4CA-9F4E-B3E3-EC43C700E1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Two columns, 24pt, x0.9 line spacing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34FC70B4-EEEF-114A-A9DF-0D0F43B14243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04503" y="1996887"/>
            <a:ext cx="4921274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E3D1F65-8C55-A94D-AE3D-970488BD785A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5877068" y="1996887"/>
            <a:ext cx="4935395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Body 14pt, x1.1 line spacing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78B96AE0-585D-8948-AE6D-D83CD4F11BC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224AA8-DE8F-7E4E-AEB0-474DB467802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25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NSURANC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6B4C05B-DC7C-4344-B875-98E10E215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762" y="2681103"/>
            <a:ext cx="7204784" cy="1495794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Insurance </a:t>
            </a:r>
            <a:br>
              <a:rPr lang="en-GB" noProof="0"/>
            </a:br>
            <a:r>
              <a:rPr lang="en-GB" noProof="0"/>
              <a:t>36pt size</a:t>
            </a:r>
            <a:br>
              <a:rPr lang="en-GB" noProof="0"/>
            </a:br>
            <a:r>
              <a:rPr lang="en-GB" noProof="0"/>
              <a:t>x0.9 line spacing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D4A4DA5-00EC-1846-9036-CFB2035D00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20pt, x1.1 line spacing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C0164713-9561-0E42-9A43-9AF84F1B5B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5762" y="61440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23 Month 2019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175A136E-B5FB-F642-8A1C-E866F942B4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Presenter name 16pt Bold, Title 16pt Regular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8D175C16-7ACE-EE4E-80CE-6BF53986C8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9425864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E7061F88-0691-B24C-8C23-8149DE80FF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Three columns, 24pt, x0.9 line spacing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EAE6A089-759F-4346-8208-81B690D027E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04503" y="1996887"/>
            <a:ext cx="319976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80000" indent="-18000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2AACBFD-8855-154A-8E5E-3E0E09E93377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159159" y="1996887"/>
            <a:ext cx="319989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80000" indent="-18000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Body 14pt, x1.1 line spacing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5ACA356A-899C-AA46-A0FA-42ECBC1C24EA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7598445" y="1996887"/>
            <a:ext cx="319989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80000" indent="-18000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65255901-5DFC-4841-B60E-4E09E744F5B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C0DAE35-564F-6140-BF1B-CFA954B51BC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74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2E488550-0FC4-A04A-81AD-5377480ACE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Four columns, 24pt, x0.9 line spacing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75B67093-B5C0-BF44-BD16-5D0E2EDAEE0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299346" y="1996887"/>
            <a:ext cx="235408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DA225BAB-8030-6442-B682-1CAA7A5A6041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5878893" y="1996887"/>
            <a:ext cx="235408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A9D40509-9D8E-B344-813F-92DE9A0A9326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458377" y="1996887"/>
            <a:ext cx="235408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D50BC172-5A8B-8645-9CEA-3B8F36D8F0BF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704503" y="1996887"/>
            <a:ext cx="2354086" cy="40959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Body 14pt, x1.1 line spacing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EAD3BEFF-BB10-9D45-8F02-D7D272E7785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6A8FE0F-1C86-1345-91DC-9A39F6C87BD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19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+ SINGL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62A96B20-88BB-8548-AF2F-7C54A41A193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38341" y="1996887"/>
            <a:ext cx="3960000" cy="371423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E5F8C57A-F976-3D49-BF31-DEEDE100FB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One image layout, 24pt, x0.9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0F2D3B96-BE63-E241-9295-17DE54BC10B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838339" y="5824099"/>
            <a:ext cx="396000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Caption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C8D3B3E9-DBE0-1948-8755-569521A3197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</a:t>
            </a:r>
            <a:r>
              <a:rPr lang="en-GB" dirty="0"/>
              <a:t> 14pt, x0.9 line spacing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E88333-8263-3544-80C8-AECC5517E1F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3EB1A9D-B416-784B-879F-7F1BA87DCF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5718068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57050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595B0D8B-464A-5644-B640-6A6246CC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10436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Two image layout, 24pt, x0.9 line spacing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14E7A141-0476-3D46-85EE-6CC216B459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4501" y="1992615"/>
            <a:ext cx="5760000" cy="4007222"/>
          </a:xfrm>
          <a:prstGeom prst="rect">
            <a:avLst/>
          </a:prstGeom>
        </p:spPr>
        <p:txBody>
          <a:bodyPr/>
          <a:lstStyle/>
          <a:p>
            <a:endParaRPr lang="en-GB" noProof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B617C764-6B30-134C-ADAE-AE02A813FEB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38341" y="1992615"/>
            <a:ext cx="3974122" cy="2160000"/>
          </a:xfrm>
          <a:prstGeom prst="rect">
            <a:avLst/>
          </a:prstGeom>
        </p:spPr>
        <p:txBody>
          <a:bodyPr/>
          <a:lstStyle/>
          <a:p>
            <a:endParaRPr lang="en-GB" noProof="0"/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5F0FE2B9-027F-344A-92FD-5ED2BFC4EDF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838339" y="4298863"/>
            <a:ext cx="396000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Caption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28A04401-0282-5F46-93D6-DB3CAB1B541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2B509F-7ACA-C54D-91D4-173995509CA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464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CUT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D93D092-0FE5-6B40-8F3E-E3C2F4C569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16DF9BD8-2AA4-7A48-B978-E292E64B33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78798" y="0"/>
            <a:ext cx="6013201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Title 8">
            <a:extLst>
              <a:ext uri="{FF2B5EF4-FFF2-40B4-BE49-F238E27FC236}">
                <a16:creationId xmlns:a16="http://schemas.microsoft.com/office/drawing/2014/main" id="{5E060DE7-ECBD-2D41-9C5F-C22E0B882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600" y="853206"/>
            <a:ext cx="5040000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Half page cut, 24pt, x0.9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A30C96CC-7B1E-3B4B-B99D-655BD3394D3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20001" y="1260000"/>
            <a:ext cx="504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4AA002-233D-9744-B726-866A0A2D30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504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18635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+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62BC92FD-CA44-CF4B-9295-3485B36AD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Chart styles, 24pt, x0.9 line spacing</a:t>
            </a:r>
          </a:p>
        </p:txBody>
      </p:sp>
      <p:sp>
        <p:nvSpPr>
          <p:cNvPr id="15" name="Chart Placeholder 2">
            <a:extLst>
              <a:ext uri="{FF2B5EF4-FFF2-40B4-BE49-F238E27FC236}">
                <a16:creationId xmlns:a16="http://schemas.microsoft.com/office/drawing/2014/main" id="{79ECB336-2CCF-A346-8CE6-D65549C3A4C7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704504" y="1996887"/>
            <a:ext cx="5940000" cy="4095938"/>
          </a:xfrm>
          <a:prstGeom prst="rect">
            <a:avLst/>
          </a:prstGeom>
        </p:spPr>
        <p:txBody>
          <a:bodyPr/>
          <a:lstStyle/>
          <a:p>
            <a:endParaRPr lang="en-GB" noProof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2EC3F107-93A0-2B47-B8B3-53592B09AB7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67B6FC-63A6-C445-AAF0-19438072F52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F59D16E-6184-7142-8106-1D905A21C9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53943" y="1996887"/>
            <a:ext cx="37289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93467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GRAM +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C99B461D-0EBC-434E-8364-FEBA65C333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Diagram styles, 24pt, x0.9 line spacing</a:t>
            </a:r>
          </a:p>
        </p:txBody>
      </p:sp>
      <p:sp>
        <p:nvSpPr>
          <p:cNvPr id="19" name="SmartArt Placeholder 5">
            <a:extLst>
              <a:ext uri="{FF2B5EF4-FFF2-40B4-BE49-F238E27FC236}">
                <a16:creationId xmlns:a16="http://schemas.microsoft.com/office/drawing/2014/main" id="{18A1ADD3-82F6-774A-84F8-7290437E6AA3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xfrm>
            <a:off x="4936697" y="2000023"/>
            <a:ext cx="5875765" cy="4103687"/>
          </a:xfrm>
          <a:prstGeom prst="rect">
            <a:avLst/>
          </a:prstGeom>
        </p:spPr>
        <p:txBody>
          <a:bodyPr/>
          <a:lstStyle/>
          <a:p>
            <a:endParaRPr lang="en-GB" noProof="0" dirty="0"/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ECB2CA92-7327-AE4E-96D0-1A3E349CAD5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8C490E-1AC4-9B4F-A4F8-D74BC69DD38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98F2AFE-2B78-244C-A784-93645CEB9E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3900154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defRPr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20000">
              <a:lnSpc>
                <a:spcPct val="110000"/>
              </a:lnSpc>
              <a:buClr>
                <a:schemeClr val="bg1">
                  <a:lumMod val="65000"/>
                </a:schemeClr>
              </a:buClr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GB" noProof="0" dirty="0"/>
              <a:t>First level</a:t>
            </a:r>
          </a:p>
          <a:p>
            <a:pPr lvl="2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98452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FULL WIDT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able Placeholder 9">
            <a:extLst>
              <a:ext uri="{FF2B5EF4-FFF2-40B4-BE49-F238E27FC236}">
                <a16:creationId xmlns:a16="http://schemas.microsoft.com/office/drawing/2014/main" id="{3F466B31-EE8C-4C49-B6DF-C353DEDE61C9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704499" y="1747612"/>
            <a:ext cx="10107964" cy="4345214"/>
          </a:xfrm>
          <a:prstGeom prst="rect">
            <a:avLst/>
          </a:prstGeom>
        </p:spPr>
        <p:txBody>
          <a:bodyPr/>
          <a:lstStyle/>
          <a:p>
            <a:endParaRPr lang="en-GB" noProof="0" dirty="0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99974BB1-2D87-8844-970A-BCECDCE49F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Table styles, 24pt, x0.9 line spacing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54431AB0-DA4A-2448-B6E3-E2EB3AA711A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32C5F6E-41EA-C44B-B0ED-A5873680C80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56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94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ENERAL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7247A2-FEB6-A24A-96E6-BE950B1B6690}"/>
              </a:ext>
            </a:extLst>
          </p:cNvPr>
          <p:cNvSpPr txBox="1">
            <a:spLocks/>
          </p:cNvSpPr>
          <p:nvPr userDrawn="1"/>
        </p:nvSpPr>
        <p:spPr>
          <a:xfrm>
            <a:off x="715761" y="3154300"/>
            <a:ext cx="4059439" cy="4985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pPr>
              <a:defRPr/>
            </a:pPr>
            <a:r>
              <a:rPr lang="en-GB" b="1" i="0">
                <a:solidFill>
                  <a:schemeClr val="bg1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0CAE9A60-CD85-0249-ADA8-753D52F162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3899897"/>
            <a:ext cx="7115905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 16pt Bold, Title 16pt Regular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5B57FE74-F470-1B40-A06C-2544C13BEC8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5762" y="42898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23 Month 2019</a:t>
            </a:r>
          </a:p>
        </p:txBody>
      </p:sp>
    </p:spTree>
    <p:extLst>
      <p:ext uri="{BB962C8B-B14F-4D97-AF65-F5344CB8AC3E}">
        <p14:creationId xmlns:p14="http://schemas.microsoft.com/office/powerpoint/2010/main" val="4500237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ENERAL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62566C-0A95-2245-8833-733A175CD9CD}"/>
              </a:ext>
            </a:extLst>
          </p:cNvPr>
          <p:cNvSpPr txBox="1">
            <a:spLocks/>
          </p:cNvSpPr>
          <p:nvPr userDrawn="1"/>
        </p:nvSpPr>
        <p:spPr>
          <a:xfrm>
            <a:off x="715761" y="3154300"/>
            <a:ext cx="4059439" cy="4985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pPr>
              <a:defRPr/>
            </a:pPr>
            <a:r>
              <a:rPr lang="en-GB" b="1" i="0">
                <a:solidFill>
                  <a:schemeClr val="bg1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B265F1B2-5492-4945-825E-FD6CFE0172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3899897"/>
            <a:ext cx="7115905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 16pt Bold, Title 16pt Regular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6E45A172-4BDA-574E-88D5-BEEF4202DB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5762" y="42898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23 Month 2019</a:t>
            </a:r>
          </a:p>
        </p:txBody>
      </p:sp>
    </p:spTree>
    <p:extLst>
      <p:ext uri="{BB962C8B-B14F-4D97-AF65-F5344CB8AC3E}">
        <p14:creationId xmlns:p14="http://schemas.microsoft.com/office/powerpoint/2010/main" val="342496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UBLIC SECT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7DE1738-2E38-E84F-B2EA-ECA36D4E1D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762" y="2681103"/>
            <a:ext cx="7204784" cy="1495794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Public Sector </a:t>
            </a:r>
            <a:br>
              <a:rPr lang="en-GB" noProof="0"/>
            </a:br>
            <a:r>
              <a:rPr lang="en-GB" noProof="0"/>
              <a:t>36pt size</a:t>
            </a:r>
            <a:br>
              <a:rPr lang="en-GB" noProof="0"/>
            </a:br>
            <a:r>
              <a:rPr lang="en-GB" noProof="0"/>
              <a:t>x0.9 line spacing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1D4B7A15-CB36-734E-BA96-C3CB6DCB6B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Sub-heading 20pt, x1.1 line spacing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1BC6BF9B-E1CC-B14A-B137-F995001935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5762" y="61440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23 Month 2019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0E9875C0-24AA-634D-93C5-C2DD04CB6D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Presenter name 16pt Bold, Title 16pt Regular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8CE435B4-6B8D-714A-844D-4766AF23F8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61184225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ENERAL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0A0DBC3-FE09-6841-AB74-079730967CE2}"/>
              </a:ext>
            </a:extLst>
          </p:cNvPr>
          <p:cNvSpPr txBox="1">
            <a:spLocks/>
          </p:cNvSpPr>
          <p:nvPr userDrawn="1"/>
        </p:nvSpPr>
        <p:spPr>
          <a:xfrm>
            <a:off x="715761" y="3154300"/>
            <a:ext cx="4059439" cy="4985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pPr>
              <a:defRPr/>
            </a:pPr>
            <a:r>
              <a:rPr lang="en-GB" b="1" i="0">
                <a:solidFill>
                  <a:schemeClr val="bg1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7BDD2E4C-8621-D047-B48A-FD8D27A27B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3899897"/>
            <a:ext cx="7115905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 16pt Bold, Title 16pt Regular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294DB423-9B47-8444-BF4F-821165F5F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5762" y="42898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23 Month 2019</a:t>
            </a:r>
          </a:p>
        </p:txBody>
      </p:sp>
    </p:spTree>
    <p:extLst>
      <p:ext uri="{BB962C8B-B14F-4D97-AF65-F5344CB8AC3E}">
        <p14:creationId xmlns:p14="http://schemas.microsoft.com/office/powerpoint/2010/main" val="333698640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NTT DATA IMPAC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DA25960-E960-A147-90EE-AAA90706A685}"/>
              </a:ext>
            </a:extLst>
          </p:cNvPr>
          <p:cNvSpPr txBox="1">
            <a:spLocks/>
          </p:cNvSpPr>
          <p:nvPr userDrawn="1"/>
        </p:nvSpPr>
        <p:spPr>
          <a:xfrm>
            <a:off x="715761" y="3154300"/>
            <a:ext cx="4059439" cy="4985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pPr>
              <a:defRPr/>
            </a:pPr>
            <a:r>
              <a:rPr lang="en-GB" b="1" i="0">
                <a:solidFill>
                  <a:schemeClr val="bg1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74898162-421F-D44F-B439-967418DC2C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3899897"/>
            <a:ext cx="7115905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 16pt Bold, Title 16pt Regular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13E233C1-FED4-9D47-8A6A-63BDCF67A1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5762" y="42898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23 Month 2019</a:t>
            </a:r>
          </a:p>
        </p:txBody>
      </p:sp>
    </p:spTree>
    <p:extLst>
      <p:ext uri="{BB962C8B-B14F-4D97-AF65-F5344CB8AC3E}">
        <p14:creationId xmlns:p14="http://schemas.microsoft.com/office/powerpoint/2010/main" val="6079057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GENERAL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8AB90-F3EF-2C45-A4CD-8ED1842340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General UK 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49ED758-0FBF-7E41-82BA-5DEB1C3858B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Sub-heading 20pt, x1.1 line spacing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971B7EF-2251-8B4D-9EE3-3AA9DB2847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5762" y="6145200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23 Month 2019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4D6BDD28-27B3-FD4A-9187-BD3C5F36B31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Presenter name 16pt Bold, Title 16pt Regular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D3B2DACD-9898-C447-ABEE-A9B84DB3D9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420376521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876F022-6DEE-2D4A-B638-C9B87412ED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DE17B1A0-7F3D-9F40-8842-A0BE049CBA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Agenda, 24pt, x0.9 line spacing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F9257A1-5BC2-3142-8C2F-94DB453742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1210" y="1996887"/>
            <a:ext cx="9355604" cy="4095938"/>
          </a:xfrm>
          <a:prstGeom prst="rect">
            <a:avLst/>
          </a:prstGeom>
        </p:spPr>
        <p:txBody>
          <a:bodyPr lIns="0" tIns="0" rIns="0" bIns="0"/>
          <a:lstStyle>
            <a:lvl1pPr marL="0" indent="0" defTabSz="360000">
              <a:lnSpc>
                <a:spcPct val="110000"/>
              </a:lnSpc>
              <a:spcBef>
                <a:spcPts val="1600"/>
              </a:spcBef>
              <a:buNone/>
              <a:defRPr sz="1600" b="1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0" indent="0">
              <a:lnSpc>
                <a:spcPct val="1100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GB" noProof="0" dirty="0"/>
              <a:t>01 Title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D43B2815-C7B6-8D4E-917D-C32A202D70F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922C78-D75F-7841-9A19-8C5CB61BAEC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4176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838">
          <p15:clr>
            <a:srgbClr val="FBAE40"/>
          </p15:clr>
        </p15:guide>
        <p15:guide id="4" orient="horz" pos="1253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INGLE COLUMN TEXT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728490F-C7C4-3D4F-8882-D1DC813959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E4487225-1AC9-044A-AB04-49731A70865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Sub-heading 14pt, x0.9 line spacing</a:t>
            </a:r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6228C18C-13D6-DD4D-8EC2-00C1200320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Single text box, 24pt, x0.9 line spacing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C22F7E0-095D-3A41-8017-8233DDD059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503" y="1996887"/>
            <a:ext cx="936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600"/>
              </a:spcBef>
              <a:buClr>
                <a:schemeClr val="tx2"/>
              </a:buClr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36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3pPr>
            <a:lvl4pPr marL="54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4pPr>
            <a:lvl5pPr marL="720000" indent="0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GB" noProof="0" dirty="0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078823-491D-4D4C-8719-45561C9F5C3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1815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9275A42-CF36-B843-A551-11954DC2DD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DD891614-3722-6E4C-9535-16D5508CC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only, 24pt, x0.9 line spacing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D06DB3-1E1D-3447-9435-B6BC5F4CC06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735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91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UTOMOTIV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D6B9CE7-85A6-BA4A-B6AA-619BED3F91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762" y="2681103"/>
            <a:ext cx="7204784" cy="1495794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Automotive</a:t>
            </a:r>
            <a:br>
              <a:rPr lang="en-GB" noProof="0"/>
            </a:br>
            <a:r>
              <a:rPr lang="en-GB" noProof="0"/>
              <a:t>36pt size</a:t>
            </a:r>
            <a:br>
              <a:rPr lang="en-GB" noProof="0"/>
            </a:br>
            <a:r>
              <a:rPr lang="en-GB" noProof="0"/>
              <a:t>x0.9 line spacing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3D04805C-2F3D-604F-A0C0-661D1177BB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Sub-heading 20pt, x1.1 line spacing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9E741096-5EE3-E746-98CA-BCCF042FA46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5762" y="61440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23 Month 2019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62E2C36D-74DE-5042-B048-16F2BC3834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Presenter name 16pt Bold, Title 16pt Regular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A2C716CE-EE77-2742-9920-FA75E2DF1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982553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EDIA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0822A58-8E7F-4042-801A-99932125B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762" y="2681103"/>
            <a:ext cx="7204784" cy="1495794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Media &amp; Entertainment 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AC2B5DD5-A951-5948-AAB3-F11402CF6C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20pt, x1.1 line spacing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4F8463D6-C374-6D49-B257-0106085E88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Presenter name 16pt Bold, Title 16pt Regular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BFBD0568-264A-8D4A-8BC2-5303DAF77D6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5762" y="61440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23 Month 2019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B49D6F9-48BD-D04D-9A15-4F2D54C7858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3744004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APITAL MARKE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DEEC9B-AE35-7548-973F-3B8B5C903E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762" y="2681103"/>
            <a:ext cx="7204784" cy="1495794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Capital Markets &amp; Banking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3B048BB2-7C47-0C4E-880B-756102E070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62" y="4312250"/>
            <a:ext cx="7204784" cy="3705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20pt, x1.1 line spacing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1700F926-9A64-3349-984B-E77FFC70ED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61" y="5760000"/>
            <a:ext cx="7204783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Presenter name 16pt Bold, Title 16pt Regular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C7A6508B-C177-384F-87C1-957140C344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5762" y="6144098"/>
            <a:ext cx="2120572" cy="152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23 Month 2019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5237A663-7EC2-264C-B59F-7EE230CDA09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5997" y="6052023"/>
            <a:ext cx="1221528" cy="346249"/>
          </a:xfrm>
          <a:prstGeom prst="rect">
            <a:avLst/>
          </a:prstGeom>
        </p:spPr>
        <p:txBody>
          <a:bodyPr wrap="square" lIns="0" tIns="0" rIns="9000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7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Client Confidential</a:t>
            </a:r>
          </a:p>
          <a:p>
            <a:pPr lvl="0"/>
            <a:r>
              <a:rPr lang="en-GB" noProof="0" dirty="0"/>
              <a:t>NTT DATA UK</a:t>
            </a:r>
          </a:p>
          <a:p>
            <a:pPr lvl="0"/>
            <a:r>
              <a:rPr lang="en-GB" noProof="0" dirty="0"/>
              <a:t>John Everett MacDonald</a:t>
            </a:r>
          </a:p>
        </p:txBody>
      </p:sp>
    </p:spTree>
    <p:extLst>
      <p:ext uri="{BB962C8B-B14F-4D97-AF65-F5344CB8AC3E}">
        <p14:creationId xmlns:p14="http://schemas.microsoft.com/office/powerpoint/2010/main" val="604047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 with E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876F022-6DEE-2D4A-B638-C9B87412ED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8A6EB0C-B0F6-1B49-B084-AD7BB5F3A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465C-9F5E-BC4D-B99B-284296948E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0000">
                <a:lumMod val="95000"/>
                <a:lumOff val="5000"/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>
            <a:off x="11746789" y="593502"/>
            <a:ext cx="153821" cy="137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269F5-8310-164B-80FB-6B241CE3B357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C0D736D-7134-EC4A-82F1-4A92AD7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DE17B1A0-7F3D-9F40-8842-A0BE049CBA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102" y="853206"/>
            <a:ext cx="10074741" cy="33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Agenda, 24pt, x0.9 line spacing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F9257A1-5BC2-3142-8C2F-94DB453742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1210" y="1996887"/>
            <a:ext cx="9355604" cy="4095938"/>
          </a:xfrm>
          <a:prstGeom prst="rect">
            <a:avLst/>
          </a:prstGeom>
        </p:spPr>
        <p:txBody>
          <a:bodyPr lIns="0" tIns="0" rIns="0" bIns="0"/>
          <a:lstStyle>
            <a:lvl1pPr marL="0" indent="0" defTabSz="360000">
              <a:lnSpc>
                <a:spcPct val="110000"/>
              </a:lnSpc>
              <a:spcBef>
                <a:spcPts val="1600"/>
              </a:spcBef>
              <a:buNone/>
              <a:defRPr sz="1600" b="1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0" indent="0">
              <a:lnSpc>
                <a:spcPct val="1100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GB" noProof="0" dirty="0"/>
              <a:t>01 Title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D43B2815-C7B6-8D4E-917D-C32A202D70F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4503" y="1260000"/>
            <a:ext cx="9360000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Sub-heading 14pt, x0.9 line spacing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922C78-D75F-7841-9A19-8C5CB61BAEC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691807" y="240422"/>
            <a:ext cx="265119" cy="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932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838">
          <p15:clr>
            <a:srgbClr val="FBAE40"/>
          </p15:clr>
        </p15:guide>
        <p15:guide id="4" orient="horz" pos="125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tif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image" Target="../media/image14.png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image" Target="../media/image3.tiff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image" Target="../media/image16.sv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3.xml"/><Relationship Id="rId21" Type="http://schemas.openxmlformats.org/officeDocument/2006/relationships/image" Target="../media/image3.tiff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image" Target="../media/image16.svg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image" Target="../media/image14.png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image" Target="../media/image3.tiff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image" Target="../media/image2.svg"/><Relationship Id="rId5" Type="http://schemas.openxmlformats.org/officeDocument/2006/relationships/slideLayout" Target="../slideLayouts/slideLayout52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51.xml"/><Relationship Id="rId9" Type="http://schemas.openxmlformats.org/officeDocument/2006/relationships/theme" Target="../theme/theme4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A2FD7FA-18AD-FD45-B7F7-0BC90EFDEADB}"/>
              </a:ext>
            </a:extLst>
          </p:cNvPr>
          <p:cNvSpPr/>
          <p:nvPr userDrawn="1"/>
        </p:nvSpPr>
        <p:spPr>
          <a:xfrm flipH="1">
            <a:off x="10065678" y="0"/>
            <a:ext cx="2126321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F5C06F-FC5C-AE44-A3D2-B5A58F162442}"/>
              </a:ext>
            </a:extLst>
          </p:cNvPr>
          <p:cNvSpPr/>
          <p:nvPr userDrawn="1"/>
        </p:nvSpPr>
        <p:spPr>
          <a:xfrm>
            <a:off x="-14322" y="0"/>
            <a:ext cx="10080000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40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F551CD-DDD1-FF4E-9ADC-7BF2F055772B}"/>
              </a:ext>
            </a:extLst>
          </p:cNvPr>
          <p:cNvSpPr txBox="1"/>
          <p:nvPr userDrawn="1"/>
        </p:nvSpPr>
        <p:spPr>
          <a:xfrm>
            <a:off x="715761" y="6476195"/>
            <a:ext cx="7430703" cy="115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GB" sz="700">
                <a:solidFill>
                  <a:schemeClr val="bg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bg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BDB262-004C-C242-9B01-A76220CE2482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5761" y="570895"/>
            <a:ext cx="1522800" cy="221105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CD5D60-C731-1D44-8052-73F0E520D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762" y="2681103"/>
            <a:ext cx="7204784" cy="149579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pPr>
              <a:defRPr/>
            </a:pPr>
            <a:r>
              <a:rPr lang="en-GB" noProof="0" dirty="0"/>
              <a:t>Title: </a:t>
            </a:r>
            <a:br>
              <a:rPr lang="en-GB" noProof="0" dirty="0"/>
            </a:br>
            <a:r>
              <a:rPr lang="en-GB" noProof="0" dirty="0"/>
              <a:t>36pt size</a:t>
            </a:r>
            <a:br>
              <a:rPr lang="en-GB" noProof="0" dirty="0"/>
            </a:br>
            <a:r>
              <a:rPr lang="en-GB" noProof="0" dirty="0"/>
              <a:t>x0.9 line spacing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0D078F-ACB8-1F41-A9E0-3924A552BC3B}"/>
              </a:ext>
            </a:extLst>
          </p:cNvPr>
          <p:cNvSpPr/>
          <p:nvPr userDrawn="1"/>
        </p:nvSpPr>
        <p:spPr>
          <a:xfrm>
            <a:off x="11476238" y="0"/>
            <a:ext cx="715761" cy="6858000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4990E3-6688-4C49-A415-F7EAFFFCA756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1757208" y="593502"/>
            <a:ext cx="153821" cy="13774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7FDC28-A7E0-444F-8A12-BD5E31E5E07D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1701559" y="240422"/>
            <a:ext cx="265119" cy="2602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FE8B19-3790-B34A-9383-F2A57CCB78EC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alphaModFix amt="60000"/>
          </a:blip>
          <a:stretch>
            <a:fillRect/>
          </a:stretch>
        </p:blipFill>
        <p:spPr>
          <a:xfrm>
            <a:off x="11478442" y="4105453"/>
            <a:ext cx="710383" cy="2743065"/>
          </a:xfrm>
          <a:prstGeom prst="rect">
            <a:avLst/>
          </a:prstGeom>
        </p:spPr>
      </p:pic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3B80B8CE-0EC1-F642-BF74-9DCAA3C1918D}"/>
              </a:ext>
            </a:extLst>
          </p:cNvPr>
          <p:cNvSpPr txBox="1">
            <a:spLocks/>
          </p:cNvSpPr>
          <p:nvPr userDrawn="1"/>
        </p:nvSpPr>
        <p:spPr>
          <a:xfrm>
            <a:off x="9004112" y="5977693"/>
            <a:ext cx="2185987" cy="498502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txBody>
          <a:bodyPr tIns="72000" rIns="1260000" bIns="90000"/>
          <a:lstStyle>
            <a:lvl1pPr marL="0" marR="0" indent="0" algn="l" defTabSz="432000" rtl="0" eaLnBrk="0" fontAlgn="base" latinLnBrk="0" hangingPunct="0">
              <a:lnSpc>
                <a:spcPct val="100000"/>
              </a:lnSpc>
              <a:spcBef>
                <a:spcPts val="120"/>
              </a:spcBef>
              <a:spcAft>
                <a:spcPct val="0"/>
              </a:spcAft>
              <a:buClrTx/>
              <a:buSzTx/>
              <a:buFont typeface="+mj-lt"/>
              <a:buNone/>
              <a:tabLst>
                <a:tab pos="842963" algn="l"/>
              </a:tabLst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10000"/>
              </a:lnSpc>
              <a:spcBef>
                <a:spcPts val="0"/>
              </a:spcBef>
              <a:defRPr/>
            </a:pPr>
            <a:r>
              <a:rPr kumimoji="1" lang="en-US" altLang="ja-JP" sz="700" dirty="0">
                <a:solidFill>
                  <a:srgbClr val="FFFFFF"/>
                </a:solidFill>
                <a:ea typeface="MS PGothic" charset="-128"/>
              </a:rPr>
              <a:t>Information Type :</a:t>
            </a:r>
          </a:p>
          <a:p>
            <a:pPr algn="r">
              <a:lnSpc>
                <a:spcPct val="110000"/>
              </a:lnSpc>
              <a:spcBef>
                <a:spcPts val="0"/>
              </a:spcBef>
              <a:defRPr/>
            </a:pPr>
            <a:r>
              <a:rPr kumimoji="1" lang="en-US" altLang="ja-JP" sz="700" dirty="0">
                <a:solidFill>
                  <a:srgbClr val="FFFFFF"/>
                </a:solidFill>
                <a:ea typeface="MS PGothic" charset="-128"/>
              </a:rPr>
              <a:t>Company Name :</a:t>
            </a:r>
            <a:endParaRPr kumimoji="1" lang="en-GB" altLang="ja-JP" sz="700" dirty="0">
              <a:solidFill>
                <a:srgbClr val="FFFFFF"/>
              </a:solidFill>
              <a:ea typeface="MS PGothic" charset="-128"/>
            </a:endParaRPr>
          </a:p>
          <a:p>
            <a:pPr algn="r">
              <a:lnSpc>
                <a:spcPct val="110000"/>
              </a:lnSpc>
              <a:spcBef>
                <a:spcPts val="0"/>
              </a:spcBef>
              <a:defRPr/>
            </a:pPr>
            <a:r>
              <a:rPr kumimoji="1" lang="en-US" altLang="ja-JP" sz="700" dirty="0">
                <a:solidFill>
                  <a:srgbClr val="FFFFFF"/>
                </a:solidFill>
                <a:ea typeface="MS PGothic" charset="-128"/>
              </a:rPr>
              <a:t>Information Owner :</a:t>
            </a:r>
            <a:endParaRPr kumimoji="1" lang="ja-JP" altLang="en-US" sz="700">
              <a:solidFill>
                <a:srgbClr val="FFFFFF"/>
              </a:solidFill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38936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2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77" r:id="rId9"/>
    <p:sldLayoutId id="2147483878" r:id="rId10"/>
    <p:sldLayoutId id="2147483879" r:id="rId11"/>
    <p:sldLayoutId id="2147483884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bg1"/>
          </a:solidFill>
          <a:latin typeface="Arial" panose="020B0604020202020204" pitchFamily="34" charset="0"/>
          <a:ea typeface="Helvetica Neue Medium" panose="02000503000000020004" pitchFamily="2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636" userDrawn="1">
          <p15:clr>
            <a:srgbClr val="F26B43"/>
          </p15:clr>
        </p15:guide>
        <p15:guide id="2" pos="7219">
          <p15:clr>
            <a:srgbClr val="F26B43"/>
          </p15:clr>
        </p15:guide>
        <p15:guide id="3" pos="438" userDrawn="1">
          <p15:clr>
            <a:srgbClr val="F26B43"/>
          </p15:clr>
        </p15:guide>
        <p15:guide id="4" orient="horz" pos="2954" userDrawn="1">
          <p15:clr>
            <a:srgbClr val="F26B43"/>
          </p15:clr>
        </p15:guide>
        <p15:guide id="5" orient="horz" pos="3770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60461F-FE11-9342-9765-F0AF675D199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lum bright="70000" contrast="-70000"/>
            <a:alphaModFix amt="20000"/>
          </a:blip>
          <a:stretch>
            <a:fillRect/>
          </a:stretch>
        </p:blipFill>
        <p:spPr>
          <a:xfrm>
            <a:off x="4715933" y="2500365"/>
            <a:ext cx="7476067" cy="4357635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2DE9C-7B39-054F-A956-4BF338069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53206"/>
            <a:ext cx="9361488" cy="33239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GB" noProof="0" dirty="0"/>
              <a:t>Click to edit Master 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3AE5330-0783-0E4B-A9F4-23997FB50D02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9B0123-B7AD-254E-87D5-0097A6C1C000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41A74A50-534F-F240-A79E-32F7821D58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D3CA75-F7BD-3942-A4B7-FC419D4B6581}"/>
              </a:ext>
            </a:extLst>
          </p:cNvPr>
          <p:cNvGrpSpPr/>
          <p:nvPr userDrawn="1"/>
        </p:nvGrpSpPr>
        <p:grpSpPr>
          <a:xfrm>
            <a:off x="11691807" y="240422"/>
            <a:ext cx="265119" cy="1730481"/>
            <a:chOff x="11691807" y="240422"/>
            <a:chExt cx="265119" cy="17304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2D21B0E-457B-BB4A-83B7-D04AF30C02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/>
            <a:stretch>
              <a:fillRect/>
            </a:stretch>
          </p:blipFill>
          <p:spPr>
            <a:xfrm>
              <a:off x="11691807" y="240422"/>
              <a:ext cx="265119" cy="26029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F03A753-8D6B-F44F-8D8B-3BB65B760B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duotone>
                <a:prstClr val="black"/>
                <a:srgbClr val="000000">
                  <a:lumMod val="95000"/>
                  <a:lumOff val="5000"/>
                  <a:tint val="45000"/>
                  <a:satMod val="400000"/>
                </a:srgbClr>
              </a:duotone>
              <a:alphaModFix/>
            </a:blip>
            <a:stretch>
              <a:fillRect/>
            </a:stretch>
          </p:blipFill>
          <p:spPr>
            <a:xfrm>
              <a:off x="11746789" y="593502"/>
              <a:ext cx="153821" cy="1377401"/>
            </a:xfrm>
            <a:prstGeom prst="rect">
              <a:avLst/>
            </a:prstGeom>
          </p:spPr>
        </p:pic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E329F2A-B719-4E4D-8DD3-8CF3BADB60A8}"/>
              </a:ext>
            </a:extLst>
          </p:cNvPr>
          <p:cNvSpPr txBox="1">
            <a:spLocks/>
          </p:cNvSpPr>
          <p:nvPr userDrawn="1"/>
        </p:nvSpPr>
        <p:spPr>
          <a:xfrm>
            <a:off x="704503" y="1996887"/>
            <a:ext cx="936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-18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3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marR="0" lvl="1" indent="-18000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111B4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111B46"/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First level</a:t>
            </a:r>
          </a:p>
          <a:p>
            <a:pPr marL="360000" marR="0" lvl="2" indent="-1800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111B4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111B46"/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Second level</a:t>
            </a:r>
          </a:p>
          <a:p>
            <a:pPr marL="540000" marR="0" lvl="3" indent="-1800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Third level</a:t>
            </a:r>
          </a:p>
          <a:p>
            <a:pPr marL="720000" marR="0" lvl="4" indent="-1800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037310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  <p:sldLayoutId id="2147483870" r:id="rId13"/>
    <p:sldLayoutId id="2147483871" r:id="rId14"/>
    <p:sldLayoutId id="2147483872" r:id="rId15"/>
    <p:sldLayoutId id="2147483873" r:id="rId16"/>
    <p:sldLayoutId id="2147483874" r:id="rId17"/>
    <p:sldLayoutId id="2147483875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tx2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1pPr>
    </p:titleStyle>
    <p:bodyStyle>
      <a:lvl1pPr marL="18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36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54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72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90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38">
          <p15:clr>
            <a:srgbClr val="F26B43"/>
          </p15:clr>
        </p15:guide>
        <p15:guide id="2" orient="horz" pos="3838">
          <p15:clr>
            <a:srgbClr val="F26B43"/>
          </p15:clr>
        </p15:guide>
        <p15:guide id="5" pos="6335">
          <p15:clr>
            <a:srgbClr val="F26B43"/>
          </p15:clr>
        </p15:guide>
        <p15:guide id="6" pos="6811">
          <p15:clr>
            <a:srgbClr val="F26B43"/>
          </p15:clr>
        </p15:guide>
        <p15:guide id="7" orient="horz" pos="125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2DE9C-7B39-054F-A956-4BF338069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53206"/>
            <a:ext cx="9361488" cy="33239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GB" noProof="0" dirty="0"/>
              <a:t>Click to edit Master 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3AE5330-0783-0E4B-A9F4-23997FB50D02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23600" y="6456396"/>
            <a:ext cx="796218" cy="115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9B0123-B7AD-254E-87D5-0097A6C1C000}"/>
              </a:ext>
            </a:extLst>
          </p:cNvPr>
          <p:cNvSpPr txBox="1"/>
          <p:nvPr userDrawn="1"/>
        </p:nvSpPr>
        <p:spPr>
          <a:xfrm>
            <a:off x="9265955" y="6476195"/>
            <a:ext cx="2215329" cy="116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70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© NTT DATA. All Rights Reserved.</a:t>
            </a:r>
            <a:endParaRPr lang="en-US" sz="70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41A74A50-534F-F240-A79E-32F7821D58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8618" y="6427925"/>
            <a:ext cx="521208" cy="365125"/>
          </a:xfrm>
          <a:prstGeom prst="rect">
            <a:avLst/>
          </a:prstGeom>
        </p:spPr>
        <p:txBody>
          <a:bodyPr/>
          <a:lstStyle>
            <a:lvl1pPr algn="ctr">
              <a:defRPr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01A9B0-84B2-2A4A-97A3-F4155F9C46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D3CA75-F7BD-3942-A4B7-FC419D4B6581}"/>
              </a:ext>
            </a:extLst>
          </p:cNvPr>
          <p:cNvGrpSpPr/>
          <p:nvPr userDrawn="1"/>
        </p:nvGrpSpPr>
        <p:grpSpPr>
          <a:xfrm>
            <a:off x="11691807" y="240422"/>
            <a:ext cx="265119" cy="1730481"/>
            <a:chOff x="11691807" y="240422"/>
            <a:chExt cx="265119" cy="17304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2D21B0E-457B-BB4A-83B7-D04AF30C02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/>
            <a:stretch>
              <a:fillRect/>
            </a:stretch>
          </p:blipFill>
          <p:spPr>
            <a:xfrm>
              <a:off x="11691807" y="240422"/>
              <a:ext cx="265119" cy="26029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F03A753-8D6B-F44F-8D8B-3BB65B760B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duotone>
                <a:prstClr val="black"/>
                <a:srgbClr val="000000">
                  <a:lumMod val="95000"/>
                  <a:lumOff val="5000"/>
                  <a:tint val="45000"/>
                  <a:satMod val="400000"/>
                </a:srgbClr>
              </a:duotone>
              <a:alphaModFix/>
            </a:blip>
            <a:stretch>
              <a:fillRect/>
            </a:stretch>
          </p:blipFill>
          <p:spPr>
            <a:xfrm>
              <a:off x="11746789" y="593502"/>
              <a:ext cx="153821" cy="1377401"/>
            </a:xfrm>
            <a:prstGeom prst="rect">
              <a:avLst/>
            </a:prstGeom>
          </p:spPr>
        </p:pic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C695ED2A-A03E-1642-9357-87A602B74BED}"/>
              </a:ext>
            </a:extLst>
          </p:cNvPr>
          <p:cNvSpPr txBox="1">
            <a:spLocks/>
          </p:cNvSpPr>
          <p:nvPr userDrawn="1"/>
        </p:nvSpPr>
        <p:spPr>
          <a:xfrm>
            <a:off x="704503" y="1996887"/>
            <a:ext cx="9360000" cy="409593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-18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3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marR="0" lvl="1" indent="-18000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111B4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111B46"/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First level</a:t>
            </a:r>
          </a:p>
          <a:p>
            <a:pPr marL="360000" marR="0" lvl="2" indent="-1800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111B4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111B46"/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Second level</a:t>
            </a:r>
          </a:p>
          <a:p>
            <a:pPr marL="540000" marR="0" lvl="3" indent="-1800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Third level</a:t>
            </a:r>
          </a:p>
          <a:p>
            <a:pPr marL="720000" marR="0" lvl="4" indent="-1800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84081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09" r:id="rId2"/>
    <p:sldLayoutId id="2147483811" r:id="rId3"/>
    <p:sldLayoutId id="2147483855" r:id="rId4"/>
    <p:sldLayoutId id="2147483812" r:id="rId5"/>
    <p:sldLayoutId id="2147483813" r:id="rId6"/>
    <p:sldLayoutId id="2147483851" r:id="rId7"/>
    <p:sldLayoutId id="2147483814" r:id="rId8"/>
    <p:sldLayoutId id="2147483815" r:id="rId9"/>
    <p:sldLayoutId id="2147483816" r:id="rId10"/>
    <p:sldLayoutId id="2147483817" r:id="rId11"/>
    <p:sldLayoutId id="2147483818" r:id="rId12"/>
    <p:sldLayoutId id="2147483819" r:id="rId13"/>
    <p:sldLayoutId id="2147483876" r:id="rId14"/>
    <p:sldLayoutId id="2147483820" r:id="rId15"/>
    <p:sldLayoutId id="2147483821" r:id="rId16"/>
    <p:sldLayoutId id="2147483822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bg2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1pPr>
    </p:titleStyle>
    <p:bodyStyle>
      <a:lvl1pPr marL="18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36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54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72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90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38" userDrawn="1">
          <p15:clr>
            <a:srgbClr val="F26B43"/>
          </p15:clr>
        </p15:guide>
        <p15:guide id="2" orient="horz" pos="3838" userDrawn="1">
          <p15:clr>
            <a:srgbClr val="F26B43"/>
          </p15:clr>
        </p15:guide>
        <p15:guide id="3" orient="horz" pos="1253" userDrawn="1">
          <p15:clr>
            <a:srgbClr val="F26B43"/>
          </p15:clr>
        </p15:guide>
        <p15:guide id="5" pos="6335" userDrawn="1">
          <p15:clr>
            <a:srgbClr val="F26B43"/>
          </p15:clr>
        </p15:guide>
        <p15:guide id="6" pos="681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2DBEB8-F182-8F4E-935C-35C8E434E33F}"/>
              </a:ext>
            </a:extLst>
          </p:cNvPr>
          <p:cNvSpPr/>
          <p:nvPr userDrawn="1"/>
        </p:nvSpPr>
        <p:spPr>
          <a:xfrm flipH="1">
            <a:off x="10065678" y="0"/>
            <a:ext cx="2126321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F5C06F-FC5C-AE44-A3D2-B5A58F162442}"/>
              </a:ext>
            </a:extLst>
          </p:cNvPr>
          <p:cNvSpPr/>
          <p:nvPr userDrawn="1"/>
        </p:nvSpPr>
        <p:spPr>
          <a:xfrm>
            <a:off x="0" y="0"/>
            <a:ext cx="10080000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40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F551CD-DDD1-FF4E-9ADC-7BF2F055772B}"/>
              </a:ext>
            </a:extLst>
          </p:cNvPr>
          <p:cNvSpPr txBox="1"/>
          <p:nvPr userDrawn="1"/>
        </p:nvSpPr>
        <p:spPr>
          <a:xfrm>
            <a:off x="715761" y="6476195"/>
            <a:ext cx="7430703" cy="115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GB" sz="700">
                <a:solidFill>
                  <a:schemeClr val="bg1">
                    <a:alpha val="50000"/>
                  </a:schemeClr>
                </a:solidFill>
                <a:latin typeface="+mn-lt"/>
                <a:ea typeface="Helvetica Neue Light" panose="02000403000000020004" pitchFamily="2" charset="0"/>
              </a:rPr>
              <a:t>© NTT DATA. All Rights Reserved.</a:t>
            </a:r>
            <a:endParaRPr lang="en-US" sz="700">
              <a:solidFill>
                <a:schemeClr val="bg1">
                  <a:alpha val="50000"/>
                </a:schemeClr>
              </a:solidFill>
              <a:latin typeface="+mn-lt"/>
              <a:ea typeface="Helvetica Neue Light" panose="02000403000000020004" pitchFamily="2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BDB262-004C-C242-9B01-A76220CE2482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5761" y="570895"/>
            <a:ext cx="1522800" cy="221105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CD5D60-C731-1D44-8052-73F0E520D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762" y="2681103"/>
            <a:ext cx="7204784" cy="149579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pPr>
              <a:defRPr/>
            </a:pPr>
            <a:r>
              <a:rPr lang="en-GB" dirty="0"/>
              <a:t>Title: </a:t>
            </a:r>
            <a:br>
              <a:rPr lang="en-GB" dirty="0"/>
            </a:br>
            <a:r>
              <a:rPr lang="en-GB" dirty="0"/>
              <a:t>36pt size</a:t>
            </a:r>
            <a:br>
              <a:rPr lang="en-GB" dirty="0"/>
            </a:br>
            <a:r>
              <a:rPr lang="en-GB" dirty="0"/>
              <a:t>x0.9 line spacing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A085AD-51B7-3C45-977D-1FEECFCB08FB}"/>
              </a:ext>
            </a:extLst>
          </p:cNvPr>
          <p:cNvSpPr/>
          <p:nvPr userDrawn="1"/>
        </p:nvSpPr>
        <p:spPr>
          <a:xfrm>
            <a:off x="11476238" y="0"/>
            <a:ext cx="715761" cy="6858000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71D8B63-A100-7949-938A-5E6CD0D08FB9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757208" y="593502"/>
            <a:ext cx="153821" cy="13774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5966BAC-7573-3C4B-A128-E88F1B82D1F1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701559" y="240422"/>
            <a:ext cx="265119" cy="2602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3FC6D2-48B7-9444-B66F-1C7D2CE4838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alphaModFix amt="80000"/>
          </a:blip>
          <a:stretch>
            <a:fillRect/>
          </a:stretch>
        </p:blipFill>
        <p:spPr>
          <a:xfrm>
            <a:off x="11478442" y="4105453"/>
            <a:ext cx="710383" cy="274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809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63" r:id="rId3"/>
    <p:sldLayoutId id="2147483750" r:id="rId4"/>
    <p:sldLayoutId id="2147483880" r:id="rId5"/>
    <p:sldLayoutId id="2147483881" r:id="rId6"/>
    <p:sldLayoutId id="2147483882" r:id="rId7"/>
    <p:sldLayoutId id="214748388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bg1"/>
          </a:solidFill>
          <a:latin typeface="Arial" panose="020B0604020202020204" pitchFamily="34" charset="0"/>
          <a:ea typeface="Helvetica Neue Medium" panose="02000503000000020004" pitchFamily="2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0.xml"/><Relationship Id="rId6" Type="http://schemas.microsoft.com/office/2007/relationships/hdphoto" Target="../media/hdphoto1.wdp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7124E-1139-3A4E-859D-9318246C9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762" y="3678299"/>
            <a:ext cx="7204784" cy="498598"/>
          </a:xfrm>
        </p:spPr>
        <p:txBody>
          <a:bodyPr/>
          <a:lstStyle/>
          <a:p>
            <a:r>
              <a:rPr lang="en-US" dirty="0" smtClean="0"/>
              <a:t>AWS – the proof!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FBEE63-4F10-4841-B7BB-EE528BC856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15 </a:t>
            </a:r>
            <a:r>
              <a:rPr lang="en-US" dirty="0"/>
              <a:t>April </a:t>
            </a:r>
            <a:r>
              <a:rPr lang="en-US" dirty="0" smtClean="0"/>
              <a:t>2020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BEEBD5-6AE9-3040-B878-388E440F64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Lydia Clavina George, Kamil Nowak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A47D440-7E36-F54E-8770-B8A537CCA4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 dirty="0"/>
              <a:t>Client confidential</a:t>
            </a:r>
          </a:p>
          <a:p>
            <a:r>
              <a:rPr lang="en-GB" dirty="0"/>
              <a:t>NTT DATA UK</a:t>
            </a:r>
          </a:p>
          <a:p>
            <a:r>
              <a:rPr lang="en-GB" dirty="0"/>
              <a:t>Alistair Donald MacMillan</a:t>
            </a:r>
          </a:p>
        </p:txBody>
      </p:sp>
    </p:spTree>
    <p:extLst>
      <p:ext uri="{BB962C8B-B14F-4D97-AF65-F5344CB8AC3E}">
        <p14:creationId xmlns:p14="http://schemas.microsoft.com/office/powerpoint/2010/main" val="327915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01A9B0-84B2-2A4A-97A3-F4155F9C4647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04502" y="1000125"/>
            <a:ext cx="10874115" cy="5092700"/>
          </a:xfrm>
        </p:spPr>
        <p:txBody>
          <a:bodyPr/>
          <a:lstStyle/>
          <a:p>
            <a:r>
              <a:rPr lang="en-GB" sz="1800" dirty="0" smtClean="0"/>
              <a:t>Higher level of automation</a:t>
            </a:r>
          </a:p>
          <a:p>
            <a:r>
              <a:rPr lang="en-GB" sz="1800" dirty="0" smtClean="0"/>
              <a:t>Bastion</a:t>
            </a:r>
          </a:p>
          <a:p>
            <a:r>
              <a:rPr lang="en-GB" sz="1800" dirty="0" smtClean="0"/>
              <a:t>Across Regions?</a:t>
            </a:r>
          </a:p>
          <a:p>
            <a:r>
              <a:rPr lang="en-GB" sz="1800" dirty="0" smtClean="0"/>
              <a:t>Management Console (Users</a:t>
            </a:r>
            <a:r>
              <a:rPr lang="en-GB" sz="1800" smtClean="0"/>
              <a:t>, instances)</a:t>
            </a:r>
            <a:endParaRPr lang="en-GB" sz="1800" dirty="0" smtClean="0"/>
          </a:p>
          <a:p>
            <a:r>
              <a:rPr lang="en-GB" sz="1800" dirty="0" smtClean="0"/>
              <a:t>Database Backup – Sync. </a:t>
            </a:r>
            <a:endParaRPr lang="en-GB" sz="1800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7A14A0A-1FF9-1146-B8F0-C877821921B0}"/>
              </a:ext>
            </a:extLst>
          </p:cNvPr>
          <p:cNvSpPr txBox="1">
            <a:spLocks/>
          </p:cNvSpPr>
          <p:nvPr/>
        </p:nvSpPr>
        <p:spPr>
          <a:xfrm>
            <a:off x="708102" y="262369"/>
            <a:ext cx="10074741" cy="4985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kern="120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 smtClean="0"/>
              <a:t>Future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367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29D823-21CA-F143-9228-C81CBF4FC6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smtClean="0"/>
              <a:t>Lydia Clavina George, Kamil Nowak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05D7A6-F8C2-A149-B50B-4E0BD3F92D8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15 April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7143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p 7 Cloud Computing Trends in 2016 and Beyond - GroundRepor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711" y="533634"/>
            <a:ext cx="3527837" cy="1819041"/>
          </a:xfrm>
          <a:prstGeom prst="rect">
            <a:avLst/>
          </a:prstGeom>
        </p:spPr>
      </p:pic>
      <p:pic>
        <p:nvPicPr>
          <p:cNvPr id="1026" name="Picture 2" descr="Amazon Web Services (AWS) - Cloud Computing Servic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547" y="760967"/>
            <a:ext cx="3879850" cy="203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99B12F-D378-4340-ABD6-A5BFB48E16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01A9B0-84B2-2A4A-97A3-F4155F9C464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A14A0A-1FF9-1146-B8F0-C87782192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102" y="262369"/>
            <a:ext cx="10074741" cy="498598"/>
          </a:xfrm>
        </p:spPr>
        <p:txBody>
          <a:bodyPr/>
          <a:lstStyle/>
          <a:p>
            <a:pPr algn="ctr"/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E5567B-EC54-0949-9693-2D647C6747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16772" y="2520711"/>
            <a:ext cx="2057400" cy="2270364"/>
          </a:xfrm>
        </p:spPr>
        <p:txBody>
          <a:bodyPr/>
          <a:lstStyle/>
          <a:p>
            <a:r>
              <a:rPr lang="en-US" dirty="0" smtClean="0"/>
              <a:t>Again Why AWS?</a:t>
            </a:r>
            <a:endParaRPr lang="en-US" dirty="0"/>
          </a:p>
          <a:p>
            <a:r>
              <a:rPr lang="en-US" dirty="0" smtClean="0"/>
              <a:t>Under the hood</a:t>
            </a:r>
            <a:endParaRPr lang="en-US" dirty="0" smtClean="0"/>
          </a:p>
          <a:p>
            <a:r>
              <a:rPr lang="en-US" dirty="0" smtClean="0"/>
              <a:t>Our solution</a:t>
            </a:r>
          </a:p>
          <a:p>
            <a:r>
              <a:rPr lang="en-US" dirty="0" smtClean="0"/>
              <a:t>Problems</a:t>
            </a:r>
          </a:p>
          <a:p>
            <a:r>
              <a:rPr lang="en-US" dirty="0" smtClean="0"/>
              <a:t>The Future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 descr="Deploy a static website with AWS S3 and Paw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72" y="4208659"/>
            <a:ext cx="3857988" cy="17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71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01A9B0-84B2-2A4A-97A3-F4155F9C464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7A14A0A-1FF9-1146-B8F0-C877821921B0}"/>
              </a:ext>
            </a:extLst>
          </p:cNvPr>
          <p:cNvSpPr txBox="1">
            <a:spLocks/>
          </p:cNvSpPr>
          <p:nvPr/>
        </p:nvSpPr>
        <p:spPr>
          <a:xfrm>
            <a:off x="708102" y="262369"/>
            <a:ext cx="10074741" cy="4985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kern="120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 smtClean="0"/>
              <a:t>Why AWS?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10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710A4B-6314-0344-9585-E0952FFE3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01A9B0-84B2-2A4A-97A3-F4155F9C464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27D074-CBE6-FF4C-B00D-2EC1CDDC8C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5472" y="1034862"/>
            <a:ext cx="9360000" cy="409593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Goal: Deploy web application that will use database to store data in AWS environment.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Process: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Manual Setup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Tweak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Automate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7A14A0A-1FF9-1146-B8F0-C877821921B0}"/>
              </a:ext>
            </a:extLst>
          </p:cNvPr>
          <p:cNvSpPr txBox="1">
            <a:spLocks/>
          </p:cNvSpPr>
          <p:nvPr/>
        </p:nvSpPr>
        <p:spPr>
          <a:xfrm>
            <a:off x="708102" y="262369"/>
            <a:ext cx="10074741" cy="4985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kern="120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 smtClean="0"/>
              <a:t>Under The Hood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44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710A4B-6314-0344-9585-E0952FFE3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01A9B0-84B2-2A4A-97A3-F4155F9C4647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2" descr="Move /var on an AWS EC2 Instance | Prodjex - KC Web Develop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932" y="1933145"/>
            <a:ext cx="2588284" cy="148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mazon S3 | Braz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216" y="2460779"/>
            <a:ext cx="3936357" cy="135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en Should I Use Amazon Aurora and When Should I use RDS MySQL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68" y="4434799"/>
            <a:ext cx="4107295" cy="146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74315" y1="19767" x2="74315" y2="19767"/>
                        <a14:foregroundMark x1="62329" y1="49419" x2="62329" y2="49419"/>
                        <a14:foregroundMark x1="76712" y1="88372" x2="76712" y2="88372"/>
                        <a14:foregroundMark x1="68836" y1="87209" x2="68836" y2="87209"/>
                        <a14:foregroundMark x1="61986" y1="93023" x2="61986" y2="93023"/>
                        <a14:foregroundMark x1="48630" y1="86628" x2="48630" y2="86628"/>
                        <a14:foregroundMark x1="42466" y1="94186" x2="42466" y2="94186"/>
                        <a14:foregroundMark x1="30137" y1="92442" x2="30137" y2="924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48906" y="2678624"/>
            <a:ext cx="1934532" cy="1139519"/>
          </a:xfrm>
          <a:prstGeom prst="rect">
            <a:avLst/>
          </a:prstGeom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027D074-CBE6-FF4C-B00D-2EC1CDDC8CA0}"/>
              </a:ext>
            </a:extLst>
          </p:cNvPr>
          <p:cNvSpPr txBox="1">
            <a:spLocks/>
          </p:cNvSpPr>
          <p:nvPr/>
        </p:nvSpPr>
        <p:spPr>
          <a:xfrm>
            <a:off x="704503" y="958474"/>
            <a:ext cx="9360000" cy="80173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36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54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2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72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2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What tools/services did we use</a:t>
            </a:r>
          </a:p>
          <a:p>
            <a:endParaRPr lang="en-US" sz="1800" dirty="0" smtClean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97A14A0A-1FF9-1146-B8F0-C877821921B0}"/>
              </a:ext>
            </a:extLst>
          </p:cNvPr>
          <p:cNvSpPr txBox="1">
            <a:spLocks/>
          </p:cNvSpPr>
          <p:nvPr/>
        </p:nvSpPr>
        <p:spPr>
          <a:xfrm>
            <a:off x="708102" y="262369"/>
            <a:ext cx="10074741" cy="4985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kern="120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 smtClean="0"/>
              <a:t>Under The Hood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807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01A9B0-84B2-2A4A-97A3-F4155F9C464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46371" y="98754"/>
            <a:ext cx="6026614" cy="561837"/>
          </a:xfrm>
        </p:spPr>
        <p:txBody>
          <a:bodyPr/>
          <a:lstStyle/>
          <a:p>
            <a:r>
              <a:rPr lang="en-GB" dirty="0" smtClean="0"/>
              <a:t>Our Solution - Architecture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20" y="660592"/>
            <a:ext cx="11535457" cy="540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1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08102" y="2687966"/>
            <a:ext cx="10074741" cy="553998"/>
          </a:xfrm>
        </p:spPr>
        <p:txBody>
          <a:bodyPr/>
          <a:lstStyle/>
          <a:p>
            <a:pPr algn="ctr"/>
            <a:r>
              <a:rPr lang="en-US" sz="4000" dirty="0" smtClean="0"/>
              <a:t>Demo</a:t>
            </a:r>
            <a:endParaRPr lang="en-GB" sz="4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01A9B0-84B2-2A4A-97A3-F4155F9C464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436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01A9B0-84B2-2A4A-97A3-F4155F9C464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800" dirty="0"/>
              <a:t>Created EC2 instances for control and web </a:t>
            </a:r>
            <a:endParaRPr lang="en-GB" sz="1800" dirty="0"/>
          </a:p>
          <a:p>
            <a:r>
              <a:rPr lang="en-US" sz="1800" dirty="0"/>
              <a:t>Assigned both public and private subnets for each instance respectively</a:t>
            </a:r>
          </a:p>
          <a:p>
            <a:r>
              <a:rPr lang="en-US" sz="1800" dirty="0"/>
              <a:t>Ensuring integrity is achieved by connecting to the web EC2’s through AWS’s </a:t>
            </a:r>
            <a:r>
              <a:rPr lang="en-US" sz="1800" dirty="0" smtClean="0"/>
              <a:t>available regions </a:t>
            </a:r>
            <a:endParaRPr lang="en-US" sz="1800" dirty="0"/>
          </a:p>
          <a:p>
            <a:r>
              <a:rPr lang="en-US" sz="1800" dirty="0" smtClean="0"/>
              <a:t>Applied </a:t>
            </a:r>
            <a:r>
              <a:rPr lang="en-US" sz="1800" dirty="0"/>
              <a:t>Load balancing features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727588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01A9B0-84B2-2A4A-97A3-F4155F9C464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Deploy war on web server using S3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Roles/Permission issues with IAM and S3 bucket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Time constraints</a:t>
            </a:r>
            <a:endParaRPr lang="en-US" sz="1800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7027D074-CBE6-FF4C-B00D-2EC1CDDC8CA0}"/>
              </a:ext>
            </a:extLst>
          </p:cNvPr>
          <p:cNvSpPr txBox="1">
            <a:spLocks/>
          </p:cNvSpPr>
          <p:nvPr/>
        </p:nvSpPr>
        <p:spPr>
          <a:xfrm>
            <a:off x="704503" y="926861"/>
            <a:ext cx="9360000" cy="69551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18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36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54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2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720000" indent="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200" b="0" i="0" kern="120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  </a:t>
            </a:r>
            <a:r>
              <a:rPr lang="en-US" sz="2400" dirty="0" smtClean="0"/>
              <a:t>What issues did we come across?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76670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Revised">
      <a:dk1>
        <a:srgbClr val="FFFFFF"/>
      </a:dk1>
      <a:lt1>
        <a:srgbClr val="000000"/>
      </a:lt1>
      <a:dk2>
        <a:srgbClr val="6685C1"/>
      </a:dk2>
      <a:lt2>
        <a:srgbClr val="111B46"/>
      </a:lt2>
      <a:accent1>
        <a:srgbClr val="EFB75E"/>
      </a:accent1>
      <a:accent2>
        <a:srgbClr val="E3895D"/>
      </a:accent2>
      <a:accent3>
        <a:srgbClr val="7383BB"/>
      </a:accent3>
      <a:accent4>
        <a:srgbClr val="57ACBD"/>
      </a:accent4>
      <a:accent5>
        <a:srgbClr val="C37C7F"/>
      </a:accent5>
      <a:accent6>
        <a:srgbClr val="CA0206"/>
      </a:accent6>
      <a:hlink>
        <a:srgbClr val="6685C1"/>
      </a:hlink>
      <a:folHlink>
        <a:srgbClr val="81818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ONTENT SLIDES with ENSO">
  <a:themeElements>
    <a:clrScheme name="Test 3">
      <a:dk1>
        <a:srgbClr val="FFFFFF"/>
      </a:dk1>
      <a:lt1>
        <a:srgbClr val="000000"/>
      </a:lt1>
      <a:dk2>
        <a:srgbClr val="6685C1"/>
      </a:dk2>
      <a:lt2>
        <a:srgbClr val="111B46"/>
      </a:lt2>
      <a:accent1>
        <a:srgbClr val="EFB75E"/>
      </a:accent1>
      <a:accent2>
        <a:srgbClr val="E3895D"/>
      </a:accent2>
      <a:accent3>
        <a:srgbClr val="7383BB"/>
      </a:accent3>
      <a:accent4>
        <a:srgbClr val="57ACBD"/>
      </a:accent4>
      <a:accent5>
        <a:srgbClr val="C37C7F"/>
      </a:accent5>
      <a:accent6>
        <a:srgbClr val="CA0206"/>
      </a:accent6>
      <a:hlink>
        <a:srgbClr val="6685C1"/>
      </a:hlink>
      <a:folHlink>
        <a:srgbClr val="81818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lIns="0" tIns="0" rIns="0" bIns="0"/>
      <a:lstStyle>
        <a:defPPr marL="0" marR="0" indent="0" algn="l" defTabSz="914400" rtl="0" eaLnBrk="1" fontAlgn="auto" latinLnBrk="0" hangingPunct="1">
          <a:lnSpc>
            <a:spcPct val="110000"/>
          </a:lnSpc>
          <a:spcBef>
            <a:spcPts val="1200"/>
          </a:spcBef>
          <a:spcAft>
            <a:spcPts val="0"/>
          </a:spcAft>
          <a:buClr>
            <a:srgbClr val="111B46"/>
          </a:buClr>
          <a:buSzTx/>
          <a:buFont typeface="Arial" panose="020B0604020202020204" pitchFamily="34" charset="0"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rgbClr val="111B46"/>
            </a:solidFill>
            <a:effectLst/>
            <a:uLnTx/>
            <a:uFillTx/>
            <a:latin typeface="Arial" panose="020B0604020202020204" pitchFamily="34" charset="0"/>
            <a:ea typeface="Helvetica Neue Medium" panose="02000503000000020004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 SLIDES with ENSO">
  <a:themeElements>
    <a:clrScheme name="Test 3">
      <a:dk1>
        <a:srgbClr val="FFFFFF"/>
      </a:dk1>
      <a:lt1>
        <a:srgbClr val="000000"/>
      </a:lt1>
      <a:dk2>
        <a:srgbClr val="6685C1"/>
      </a:dk2>
      <a:lt2>
        <a:srgbClr val="111B46"/>
      </a:lt2>
      <a:accent1>
        <a:srgbClr val="EFB75E"/>
      </a:accent1>
      <a:accent2>
        <a:srgbClr val="E3895D"/>
      </a:accent2>
      <a:accent3>
        <a:srgbClr val="7383BB"/>
      </a:accent3>
      <a:accent4>
        <a:srgbClr val="57ACBD"/>
      </a:accent4>
      <a:accent5>
        <a:srgbClr val="C37C7F"/>
      </a:accent5>
      <a:accent6>
        <a:srgbClr val="CA0206"/>
      </a:accent6>
      <a:hlink>
        <a:srgbClr val="6685C1"/>
      </a:hlink>
      <a:folHlink>
        <a:srgbClr val="81818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</a:spPr>
      <a:bodyPr rtlCol="0" anchor="ctr">
        <a:spAutoFit/>
      </a:bodyPr>
      <a:lstStyle>
        <a:defPPr algn="l">
          <a:lnSpc>
            <a:spcPct val="110000"/>
          </a:lnSpc>
          <a:spcBef>
            <a:spcPts val="1200"/>
          </a:spcBef>
          <a:buClr>
            <a:srgbClr val="111B46"/>
          </a:buClr>
          <a:defRPr sz="1400" dirty="0">
            <a:solidFill>
              <a:srgbClr val="111B46"/>
            </a:solidFill>
            <a:latin typeface="Arial" panose="020B0604020202020204" pitchFamily="34" charset="0"/>
            <a:ea typeface="Helvetica Neue Medium" panose="02000503000000020004" pitchFamily="2" charset="0"/>
            <a:cs typeface="Arial" panose="020B0604020202020204" pitchFamily="34" charset="0"/>
          </a:defRPr>
        </a:defPPr>
      </a:lstStyle>
    </a:spDef>
    <a:txDef>
      <a:spPr/>
      <a:bodyPr lIns="0" tIns="0" rIns="0" bIns="0"/>
      <a:lstStyle>
        <a:defPPr marL="180000" marR="0" indent="-180000" algn="l" defTabSz="914400" rtl="0" eaLnBrk="1" fontAlgn="auto" latinLnBrk="0" hangingPunct="1">
          <a:lnSpc>
            <a:spcPct val="90000"/>
          </a:lnSpc>
          <a:spcBef>
            <a:spcPts val="1200"/>
          </a:spcBef>
          <a:spcAft>
            <a:spcPts val="0"/>
          </a:spcAft>
          <a:buClr>
            <a:srgbClr val="111B46"/>
          </a:buClr>
          <a:buSzTx/>
          <a:buFont typeface="Arial" panose="020B0604020202020204" pitchFamily="34" charset="0"/>
          <a:buChar char="•"/>
          <a:tabLst/>
          <a:defRPr kumimoji="0" sz="1400" b="0" i="0" u="none" strike="noStrike" kern="1200" cap="none" spc="0" normalizeH="0" baseline="0" noProof="0" smtClean="0">
            <a:ln>
              <a:noFill/>
            </a:ln>
            <a:solidFill>
              <a:srgbClr val="111B46"/>
            </a:solidFill>
            <a:effectLst/>
            <a:uLnTx/>
            <a:uFillTx/>
            <a:latin typeface="Arial" panose="020B0604020202020204" pitchFamily="34" charset="0"/>
            <a:ea typeface="Helvetica Neue" panose="02000503000000020004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LOSING SLIDES">
  <a:themeElements>
    <a:clrScheme name="Test 2">
      <a:dk1>
        <a:srgbClr val="FFFFFF"/>
      </a:dk1>
      <a:lt1>
        <a:srgbClr val="000000"/>
      </a:lt1>
      <a:dk2>
        <a:srgbClr val="6685C1"/>
      </a:dk2>
      <a:lt2>
        <a:srgbClr val="111B46"/>
      </a:lt2>
      <a:accent1>
        <a:srgbClr val="EFB75E"/>
      </a:accent1>
      <a:accent2>
        <a:srgbClr val="E3895D"/>
      </a:accent2>
      <a:accent3>
        <a:srgbClr val="7383BB"/>
      </a:accent3>
      <a:accent4>
        <a:srgbClr val="57ACBD"/>
      </a:accent4>
      <a:accent5>
        <a:srgbClr val="C37C7F"/>
      </a:accent5>
      <a:accent6>
        <a:srgbClr val="CA0206"/>
      </a:accent6>
      <a:hlink>
        <a:srgbClr val="6685C1"/>
      </a:hlink>
      <a:folHlink>
        <a:srgbClr val="81818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0D9E4285229F41AEB38C18ED7B0092" ma:contentTypeVersion="1" ma:contentTypeDescription="Create a new document." ma:contentTypeScope="" ma:versionID="d836f775cbd66cfea905bf308f641d4a">
  <xsd:schema xmlns:xsd="http://www.w3.org/2001/XMLSchema" xmlns:xs="http://www.w3.org/2001/XMLSchema" xmlns:p="http://schemas.microsoft.com/office/2006/metadata/properties" xmlns:ns2="e23d5f74-0356-41f7-9a14-04a81309978b" targetNamespace="http://schemas.microsoft.com/office/2006/metadata/properties" ma:root="true" ma:fieldsID="e2cbfd99005833031a3163ca5493daa6" ns2:_="">
    <xsd:import namespace="e23d5f74-0356-41f7-9a14-04a81309978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3d5f74-0356-41f7-9a14-04a81309978b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Client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e23d5f74-0356-41f7-9a14-04a81309978b">NTTDATAUK-49-205</_dlc_DocId>
    <_dlc_DocIdUrl xmlns="e23d5f74-0356-41f7-9a14-04a81309978b">
      <Url>https://sp-uk-info.nttdata-emea.com/_layouts/DocIdRedir.aspx?ID=NTTDATAUK-49-205</Url>
      <Description>NTTDATAUK-49-205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4912CBA-A79B-41C8-94E4-F989BFC3B156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DB791F73-6F91-4A6A-9BE2-908712D81D9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23d5f74-0356-41f7-9a14-04a81309978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952BAC8-2BAB-49F9-8622-2636CE7C4BEE}">
  <ds:schemaRefs>
    <ds:schemaRef ds:uri="http://purl.org/dc/elements/1.1/"/>
    <ds:schemaRef ds:uri="http://schemas.microsoft.com/office/2006/metadata/properties"/>
    <ds:schemaRef ds:uri="e23d5f74-0356-41f7-9a14-04a81309978b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043A9501-6875-4833-8765-DD17FCB54AD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175</Words>
  <Application>Microsoft Office PowerPoint</Application>
  <PresentationFormat>Widescreen</PresentationFormat>
  <Paragraphs>49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MS PGothic</vt:lpstr>
      <vt:lpstr>Arial</vt:lpstr>
      <vt:lpstr>Calibri</vt:lpstr>
      <vt:lpstr>Helvetica Neue</vt:lpstr>
      <vt:lpstr>Helvetica Neue Light</vt:lpstr>
      <vt:lpstr>Helvetica Neue Medium</vt:lpstr>
      <vt:lpstr>TITLE SLIDES</vt:lpstr>
      <vt:lpstr>1_CONTENT SLIDES with ENSO</vt:lpstr>
      <vt:lpstr>CONTENT SLIDES with ENSO</vt:lpstr>
      <vt:lpstr>CLOSING SLIDES</vt:lpstr>
      <vt:lpstr>AWS – the proof!</vt:lpstr>
      <vt:lpstr>Roadmap</vt:lpstr>
      <vt:lpstr>PowerPoint Presentation</vt:lpstr>
      <vt:lpstr>PowerPoint Presentation</vt:lpstr>
      <vt:lpstr>PowerPoint Presentation</vt:lpstr>
      <vt:lpstr>Our Solution - Architecture</vt:lpstr>
      <vt:lpstr>Demo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 McCulloch</dc:creator>
  <cp:lastModifiedBy>Nowak, Kamil</cp:lastModifiedBy>
  <cp:revision>414</cp:revision>
  <dcterms:created xsi:type="dcterms:W3CDTF">2019-03-07T15:51:11Z</dcterms:created>
  <dcterms:modified xsi:type="dcterms:W3CDTF">2020-04-16T05:27:00Z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0x010100D70D9E4285229F41AEB38C18ED7B0092</vt:lpwstr>
  </property>
  <property fmtid="{D5CDD505-2E9C-101B-9397-08002B2CF9AE}" pid="3" name="_dlc_DocIdItemGuid">
    <vt:lpwstr>7dcb9e3a-94f4-4e62-adf4-3b5671e35442</vt:lpwstr>
  </property>
  <property fmtid="{D5CDD505-2E9C-101B-9397-08002B2CF9AE}" pid="4" name="CqChecksum">
    <vt:lpwstr>99FB0A5175449BEB1FFE113F8D7A914F</vt:lpwstr>
  </property>
  <property fmtid="{D5CDD505-2E9C-101B-9397-08002B2CF9AE}" pid="5" name="CqInformationType">
    <vt:lpwstr>Working Standard</vt:lpwstr>
  </property>
  <property fmtid="{D5CDD505-2E9C-101B-9397-08002B2CF9AE}" pid="6" name="CqVitality">
    <vt:lpwstr/>
  </property>
  <property fmtid="{D5CDD505-2E9C-101B-9397-08002B2CF9AE}" pid="7" name="CqDisclosureRange">
    <vt:lpwstr/>
  </property>
  <property fmtid="{D5CDD505-2E9C-101B-9397-08002B2CF9AE}" pid="8" name="CqDisclosureRangeStamp">
    <vt:lpwstr/>
  </property>
  <property fmtid="{D5CDD505-2E9C-101B-9397-08002B2CF9AE}" pid="9" name="CqDisclosureRangeLimitation">
    <vt:lpwstr/>
  </property>
  <property fmtid="{D5CDD505-2E9C-101B-9397-08002B2CF9AE}" pid="10" name="CqOwner">
    <vt:lpwstr>NOWAKK</vt:lpwstr>
  </property>
  <property fmtid="{D5CDD505-2E9C-101B-9397-08002B2CF9AE}" pid="11" name="CqDepartment">
    <vt:lpwstr/>
  </property>
  <property fmtid="{D5CDD505-2E9C-101B-9397-08002B2CF9AE}" pid="12" name="CqCompanyOwner">
    <vt:lpwstr>EBS Romania SA</vt:lpwstr>
  </property>
</Properties>
</file>